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315" r:id="rId4"/>
    <p:sldId id="281" r:id="rId5"/>
    <p:sldId id="275" r:id="rId6"/>
    <p:sldId id="287" r:id="rId7"/>
    <p:sldId id="286" r:id="rId8"/>
    <p:sldId id="282" r:id="rId9"/>
    <p:sldId id="283" r:id="rId10"/>
    <p:sldId id="284" r:id="rId11"/>
    <p:sldId id="285" r:id="rId12"/>
    <p:sldId id="288" r:id="rId13"/>
    <p:sldId id="289" r:id="rId14"/>
    <p:sldId id="300" r:id="rId15"/>
    <p:sldId id="290" r:id="rId16"/>
    <p:sldId id="291" r:id="rId17"/>
    <p:sldId id="301" r:id="rId18"/>
    <p:sldId id="302" r:id="rId19"/>
    <p:sldId id="303" r:id="rId20"/>
    <p:sldId id="304" r:id="rId21"/>
    <p:sldId id="305" r:id="rId22"/>
    <p:sldId id="306" r:id="rId23"/>
    <p:sldId id="307" r:id="rId24"/>
    <p:sldId id="292" r:id="rId25"/>
    <p:sldId id="308" r:id="rId26"/>
    <p:sldId id="293" r:id="rId27"/>
    <p:sldId id="309" r:id="rId28"/>
    <p:sldId id="310" r:id="rId29"/>
    <p:sldId id="294" r:id="rId30"/>
    <p:sldId id="295" r:id="rId31"/>
    <p:sldId id="296" r:id="rId32"/>
    <p:sldId id="297" r:id="rId33"/>
    <p:sldId id="311" r:id="rId34"/>
    <p:sldId id="312" r:id="rId35"/>
    <p:sldId id="313" r:id="rId36"/>
    <p:sldId id="298" r:id="rId37"/>
    <p:sldId id="299" r:id="rId38"/>
    <p:sldId id="314" r:id="rId39"/>
    <p:sldId id="316" r:id="rId40"/>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p:cViewPr varScale="1">
        <p:scale>
          <a:sx n="60" d="100"/>
          <a:sy n="6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smond, Amanda L (KYTC)" userId="75ce0dd0-3082-40dd-8687-c58e2ccb1de3" providerId="ADAL" clId="{A861A558-579C-41DC-99A0-57587918EE30}"/>
    <pc:docChg chg="undo redo custSel addSld delSld modSld sldOrd">
      <pc:chgData name="Desmond, Amanda L (KYTC)" userId="75ce0dd0-3082-40dd-8687-c58e2ccb1de3" providerId="ADAL" clId="{A861A558-579C-41DC-99A0-57587918EE30}" dt="2026-09-03T21:23:38.650" v="11825" actId="1037"/>
      <pc:docMkLst>
        <pc:docMk/>
      </pc:docMkLst>
      <pc:sldChg chg="addSp delSp modSp mod">
        <pc:chgData name="Desmond, Amanda L (KYTC)" userId="75ce0dd0-3082-40dd-8687-c58e2ccb1de3" providerId="ADAL" clId="{A861A558-579C-41DC-99A0-57587918EE30}" dt="2026-08-28T21:17:41.548" v="3967" actId="478"/>
        <pc:sldMkLst>
          <pc:docMk/>
          <pc:sldMk cId="0" sldId="258"/>
        </pc:sldMkLst>
        <pc:spChg chg="add mod">
          <ac:chgData name="Desmond, Amanda L (KYTC)" userId="75ce0dd0-3082-40dd-8687-c58e2ccb1de3" providerId="ADAL" clId="{A861A558-579C-41DC-99A0-57587918EE30}" dt="2026-08-12T21:26:41.870" v="857" actId="404"/>
          <ac:spMkLst>
            <pc:docMk/>
            <pc:sldMk cId="0" sldId="258"/>
            <ac:spMk id="5" creationId="{3F590A28-4315-D840-75D9-6886A0B791C9}"/>
          </ac:spMkLst>
        </pc:spChg>
        <pc:graphicFrameChg chg="add mod modGraphic">
          <ac:chgData name="Desmond, Amanda L (KYTC)" userId="75ce0dd0-3082-40dd-8687-c58e2ccb1de3" providerId="ADAL" clId="{A861A558-579C-41DC-99A0-57587918EE30}" dt="2026-08-28T16:20:07.561" v="1202"/>
          <ac:graphicFrameMkLst>
            <pc:docMk/>
            <pc:sldMk cId="0" sldId="258"/>
            <ac:graphicFrameMk id="4102" creationId="{0669FDE9-8988-A37A-CF7B-52CD707B2F1A}"/>
          </ac:graphicFrameMkLst>
        </pc:graphicFrameChg>
      </pc:sldChg>
      <pc:sldChg chg="addSp delSp modSp mod ord setBg setFolMasterObjs modAnim">
        <pc:chgData name="Desmond, Amanda L (KYTC)" userId="75ce0dd0-3082-40dd-8687-c58e2ccb1de3" providerId="ADAL" clId="{A861A558-579C-41DC-99A0-57587918EE30}" dt="2026-08-12T21:41:08.774" v="960"/>
        <pc:sldMkLst>
          <pc:docMk/>
          <pc:sldMk cId="0" sldId="259"/>
        </pc:sldMkLst>
        <pc:spChg chg="add mod">
          <ac:chgData name="Desmond, Amanda L (KYTC)" userId="75ce0dd0-3082-40dd-8687-c58e2ccb1de3" providerId="ADAL" clId="{A861A558-579C-41DC-99A0-57587918EE30}" dt="2026-08-12T21:36:19.327" v="950" actId="1076"/>
          <ac:spMkLst>
            <pc:docMk/>
            <pc:sldMk cId="0" sldId="259"/>
            <ac:spMk id="5" creationId="{88E73DD7-B8C4-FDE5-71B6-F3FB2242DA19}"/>
          </ac:spMkLst>
        </pc:spChg>
        <pc:picChg chg="add mod">
          <ac:chgData name="Desmond, Amanda L (KYTC)" userId="75ce0dd0-3082-40dd-8687-c58e2ccb1de3" providerId="ADAL" clId="{A861A558-579C-41DC-99A0-57587918EE30}" dt="2026-08-12T21:37:10.991" v="954" actId="14100"/>
          <ac:picMkLst>
            <pc:docMk/>
            <pc:sldMk cId="0" sldId="259"/>
            <ac:picMk id="3" creationId="{75D02711-32C3-2AF4-DF1F-F784F2CD2F96}"/>
          </ac:picMkLst>
        </pc:picChg>
        <pc:picChg chg="add mod">
          <ac:chgData name="Desmond, Amanda L (KYTC)" userId="75ce0dd0-3082-40dd-8687-c58e2ccb1de3" providerId="ADAL" clId="{A861A558-579C-41DC-99A0-57587918EE30}" dt="2026-08-12T21:36:59.306" v="952" actId="1076"/>
          <ac:picMkLst>
            <pc:docMk/>
            <pc:sldMk cId="0" sldId="259"/>
            <ac:picMk id="9" creationId="{46E9B894-B869-F1C2-CDC8-B2FF9C6C02D9}"/>
          </ac:picMkLst>
        </pc:picChg>
      </pc:sldChg>
      <pc:sldChg chg="addSp delSp modSp add mod modAnim">
        <pc:chgData name="Desmond, Amanda L (KYTC)" userId="75ce0dd0-3082-40dd-8687-c58e2ccb1de3" providerId="ADAL" clId="{A861A558-579C-41DC-99A0-57587918EE30}" dt="2026-09-01T17:10:10.208" v="8057"/>
        <pc:sldMkLst>
          <pc:docMk/>
          <pc:sldMk cId="3413971044" sldId="275"/>
        </pc:sldMkLst>
        <pc:spChg chg="mod">
          <ac:chgData name="Desmond, Amanda L (KYTC)" userId="75ce0dd0-3082-40dd-8687-c58e2ccb1de3" providerId="ADAL" clId="{A861A558-579C-41DC-99A0-57587918EE30}" dt="2026-08-28T21:18:23.584" v="3972" actId="1035"/>
          <ac:spMkLst>
            <pc:docMk/>
            <pc:sldMk cId="3413971044" sldId="275"/>
            <ac:spMk id="2" creationId="{87C4B8BA-A34E-F4C9-D96E-C1037BB325A8}"/>
          </ac:spMkLst>
        </pc:spChg>
        <pc:spChg chg="add mod">
          <ac:chgData name="Desmond, Amanda L (KYTC)" userId="75ce0dd0-3082-40dd-8687-c58e2ccb1de3" providerId="ADAL" clId="{A861A558-579C-41DC-99A0-57587918EE30}" dt="2026-08-31T19:05:23.544" v="5802" actId="404"/>
          <ac:spMkLst>
            <pc:docMk/>
            <pc:sldMk cId="3413971044" sldId="275"/>
            <ac:spMk id="12" creationId="{ADF349AA-E699-D8A0-0238-650AFEDA9CF6}"/>
          </ac:spMkLst>
        </pc:spChg>
        <pc:picChg chg="add mod">
          <ac:chgData name="Desmond, Amanda L (KYTC)" userId="75ce0dd0-3082-40dd-8687-c58e2ccb1de3" providerId="ADAL" clId="{A861A558-579C-41DC-99A0-57587918EE30}" dt="2026-09-01T14:52:30.140" v="6597"/>
          <ac:picMkLst>
            <pc:docMk/>
            <pc:sldMk cId="3413971044" sldId="275"/>
            <ac:picMk id="3" creationId="{D3D107D7-169C-5C3C-F09C-7B12BA5950E6}"/>
          </ac:picMkLst>
        </pc:picChg>
        <pc:picChg chg="add mod">
          <ac:chgData name="Desmond, Amanda L (KYTC)" userId="75ce0dd0-3082-40dd-8687-c58e2ccb1de3" providerId="ADAL" clId="{A861A558-579C-41DC-99A0-57587918EE30}" dt="2026-08-28T20:45:42.460" v="3645" actId="1038"/>
          <ac:picMkLst>
            <pc:docMk/>
            <pc:sldMk cId="3413971044" sldId="275"/>
            <ac:picMk id="9" creationId="{6BCD074F-A665-18F1-7933-E77587C8CDD0}"/>
          </ac:picMkLst>
        </pc:picChg>
        <pc:picChg chg="add mod ord">
          <ac:chgData name="Desmond, Amanda L (KYTC)" userId="75ce0dd0-3082-40dd-8687-c58e2ccb1de3" providerId="ADAL" clId="{A861A558-579C-41DC-99A0-57587918EE30}" dt="2026-08-28T21:17:02.992" v="3960" actId="1035"/>
          <ac:picMkLst>
            <pc:docMk/>
            <pc:sldMk cId="3413971044" sldId="275"/>
            <ac:picMk id="14" creationId="{08E78483-50AA-BB11-174F-0A11A7567709}"/>
          </ac:picMkLst>
        </pc:picChg>
      </pc:sldChg>
      <pc:sldChg chg="addSp delSp modSp add mod delAnim modAnim">
        <pc:chgData name="Desmond, Amanda L (KYTC)" userId="75ce0dd0-3082-40dd-8687-c58e2ccb1de3" providerId="ADAL" clId="{A861A558-579C-41DC-99A0-57587918EE30}" dt="2026-09-03T20:00:06.321" v="11304" actId="1036"/>
        <pc:sldMkLst>
          <pc:docMk/>
          <pc:sldMk cId="2143724491" sldId="281"/>
        </pc:sldMkLst>
        <pc:spChg chg="mod">
          <ac:chgData name="Desmond, Amanda L (KYTC)" userId="75ce0dd0-3082-40dd-8687-c58e2ccb1de3" providerId="ADAL" clId="{A861A558-579C-41DC-99A0-57587918EE30}" dt="2026-09-03T20:00:02.926" v="11302" actId="948"/>
          <ac:spMkLst>
            <pc:docMk/>
            <pc:sldMk cId="2143724491" sldId="281"/>
            <ac:spMk id="3" creationId="{3638EDFC-F986-9250-95B9-FECFB0D13919}"/>
          </ac:spMkLst>
        </pc:spChg>
        <pc:spChg chg="add mod">
          <ac:chgData name="Desmond, Amanda L (KYTC)" userId="75ce0dd0-3082-40dd-8687-c58e2ccb1de3" providerId="ADAL" clId="{A861A558-579C-41DC-99A0-57587918EE30}" dt="2026-08-28T20:46:57.328" v="3663" actId="20577"/>
          <ac:spMkLst>
            <pc:docMk/>
            <pc:sldMk cId="2143724491" sldId="281"/>
            <ac:spMk id="12" creationId="{896DB81D-A877-0694-8D3F-9217B89E7167}"/>
          </ac:spMkLst>
        </pc:spChg>
        <pc:picChg chg="add del mod">
          <ac:chgData name="Desmond, Amanda L (KYTC)" userId="75ce0dd0-3082-40dd-8687-c58e2ccb1de3" providerId="ADAL" clId="{A861A558-579C-41DC-99A0-57587918EE30}" dt="2026-09-02T15:49:18.497" v="10600" actId="478"/>
          <ac:picMkLst>
            <pc:docMk/>
            <pc:sldMk cId="2143724491" sldId="281"/>
            <ac:picMk id="2" creationId="{99964147-0745-3031-BF36-D7992832E708}"/>
          </ac:picMkLst>
        </pc:picChg>
        <pc:picChg chg="mod">
          <ac:chgData name="Desmond, Amanda L (KYTC)" userId="75ce0dd0-3082-40dd-8687-c58e2ccb1de3" providerId="ADAL" clId="{A861A558-579C-41DC-99A0-57587918EE30}" dt="2026-09-03T20:00:06.321" v="11304" actId="1036"/>
          <ac:picMkLst>
            <pc:docMk/>
            <pc:sldMk cId="2143724491" sldId="281"/>
            <ac:picMk id="4" creationId="{B4257D39-83B5-F588-74AB-A26ED0025B2A}"/>
          </ac:picMkLst>
        </pc:picChg>
        <pc:picChg chg="add mod">
          <ac:chgData name="Desmond, Amanda L (KYTC)" userId="75ce0dd0-3082-40dd-8687-c58e2ccb1de3" providerId="ADAL" clId="{A861A558-579C-41DC-99A0-57587918EE30}" dt="2026-08-28T20:25:13.729" v="3607" actId="14100"/>
          <ac:picMkLst>
            <pc:docMk/>
            <pc:sldMk cId="2143724491" sldId="281"/>
            <ac:picMk id="6" creationId="{28A76D95-CBD7-0ACD-9BFC-1526194E978D}"/>
          </ac:picMkLst>
        </pc:picChg>
        <pc:picChg chg="add del mod">
          <ac:chgData name="Desmond, Amanda L (KYTC)" userId="75ce0dd0-3082-40dd-8687-c58e2ccb1de3" providerId="ADAL" clId="{A861A558-579C-41DC-99A0-57587918EE30}" dt="2026-09-02T15:51:07.995" v="10606" actId="478"/>
          <ac:picMkLst>
            <pc:docMk/>
            <pc:sldMk cId="2143724491" sldId="281"/>
            <ac:picMk id="7" creationId="{A05EBA27-999B-2FE8-E879-0619C63CF50E}"/>
          </ac:picMkLst>
        </pc:picChg>
        <pc:picChg chg="add">
          <ac:chgData name="Desmond, Amanda L (KYTC)" userId="75ce0dd0-3082-40dd-8687-c58e2ccb1de3" providerId="ADAL" clId="{A861A558-579C-41DC-99A0-57587918EE30}" dt="2026-08-28T21:17:31.711" v="3965" actId="22"/>
          <ac:picMkLst>
            <pc:docMk/>
            <pc:sldMk cId="2143724491" sldId="281"/>
            <ac:picMk id="14" creationId="{DD11D457-1301-34FD-004E-A2B225565DA2}"/>
          </ac:picMkLst>
        </pc:picChg>
      </pc:sldChg>
      <pc:sldChg chg="addSp delSp modSp add mod modAnim">
        <pc:chgData name="Desmond, Amanda L (KYTC)" userId="75ce0dd0-3082-40dd-8687-c58e2ccb1de3" providerId="ADAL" clId="{A861A558-579C-41DC-99A0-57587918EE30}" dt="2026-09-02T18:04:15.532" v="11068"/>
        <pc:sldMkLst>
          <pc:docMk/>
          <pc:sldMk cId="942322763" sldId="282"/>
        </pc:sldMkLst>
        <pc:spChg chg="add mod">
          <ac:chgData name="Desmond, Amanda L (KYTC)" userId="75ce0dd0-3082-40dd-8687-c58e2ccb1de3" providerId="ADAL" clId="{A861A558-579C-41DC-99A0-57587918EE30}" dt="2026-09-02T18:03:32.454" v="11064" actId="1038"/>
          <ac:spMkLst>
            <pc:docMk/>
            <pc:sldMk cId="942322763" sldId="282"/>
            <ac:spMk id="3" creationId="{59049312-C7F5-61F5-10B0-04D15DA02A4B}"/>
          </ac:spMkLst>
        </pc:spChg>
        <pc:spChg chg="add del mod ord">
          <ac:chgData name="Desmond, Amanda L (KYTC)" userId="75ce0dd0-3082-40dd-8687-c58e2ccb1de3" providerId="ADAL" clId="{A861A558-579C-41DC-99A0-57587918EE30}" dt="2026-08-28T20:53:36.432" v="3724" actId="14100"/>
          <ac:spMkLst>
            <pc:docMk/>
            <pc:sldMk cId="942322763" sldId="282"/>
            <ac:spMk id="10" creationId="{BD0C8501-058C-5C44-36D0-A9C7B5006DE3}"/>
          </ac:spMkLst>
        </pc:spChg>
        <pc:picChg chg="add mod modCrop">
          <ac:chgData name="Desmond, Amanda L (KYTC)" userId="75ce0dd0-3082-40dd-8687-c58e2ccb1de3" providerId="ADAL" clId="{A861A558-579C-41DC-99A0-57587918EE30}" dt="2026-08-28T20:53:15.921" v="3719" actId="732"/>
          <ac:picMkLst>
            <pc:docMk/>
            <pc:sldMk cId="942322763" sldId="282"/>
            <ac:picMk id="4" creationId="{7E3AB942-A40C-9F5C-B77E-A9EEB3CA888E}"/>
          </ac:picMkLst>
        </pc:picChg>
        <pc:picChg chg="add mod">
          <ac:chgData name="Desmond, Amanda L (KYTC)" userId="75ce0dd0-3082-40dd-8687-c58e2ccb1de3" providerId="ADAL" clId="{A861A558-579C-41DC-99A0-57587918EE30}" dt="2026-08-28T20:54:40.724" v="3737" actId="1036"/>
          <ac:picMkLst>
            <pc:docMk/>
            <pc:sldMk cId="942322763" sldId="282"/>
            <ac:picMk id="8" creationId="{5D0DEB25-60CA-C7BA-7DFF-0DB2EDA5DF6C}"/>
          </ac:picMkLst>
        </pc:picChg>
        <pc:picChg chg="add">
          <ac:chgData name="Desmond, Amanda L (KYTC)" userId="75ce0dd0-3082-40dd-8687-c58e2ccb1de3" providerId="ADAL" clId="{A861A558-579C-41DC-99A0-57587918EE30}" dt="2026-08-28T21:17:51.415" v="3968" actId="22"/>
          <ac:picMkLst>
            <pc:docMk/>
            <pc:sldMk cId="942322763" sldId="282"/>
            <ac:picMk id="12" creationId="{90FDE113-558D-1BF1-D170-3FD11DBBBD01}"/>
          </ac:picMkLst>
        </pc:picChg>
      </pc:sldChg>
      <pc:sldChg chg="addSp delSp modSp add mod modAnim">
        <pc:chgData name="Desmond, Amanda L (KYTC)" userId="75ce0dd0-3082-40dd-8687-c58e2ccb1de3" providerId="ADAL" clId="{A861A558-579C-41DC-99A0-57587918EE30}" dt="2026-09-02T18:03:08.910" v="11061" actId="208"/>
        <pc:sldMkLst>
          <pc:docMk/>
          <pc:sldMk cId="2564094244" sldId="283"/>
        </pc:sldMkLst>
        <pc:spChg chg="add mod">
          <ac:chgData name="Desmond, Amanda L (KYTC)" userId="75ce0dd0-3082-40dd-8687-c58e2ccb1de3" providerId="ADAL" clId="{A861A558-579C-41DC-99A0-57587918EE30}" dt="2026-09-02T18:03:04.381" v="11060" actId="208"/>
          <ac:spMkLst>
            <pc:docMk/>
            <pc:sldMk cId="2564094244" sldId="283"/>
            <ac:spMk id="16" creationId="{02E2A191-1CCF-E149-5837-8466F2A955BA}"/>
          </ac:spMkLst>
        </pc:spChg>
        <pc:spChg chg="add mod">
          <ac:chgData name="Desmond, Amanda L (KYTC)" userId="75ce0dd0-3082-40dd-8687-c58e2ccb1de3" providerId="ADAL" clId="{A861A558-579C-41DC-99A0-57587918EE30}" dt="2026-09-02T17:52:50.695" v="10706" actId="14100"/>
          <ac:spMkLst>
            <pc:docMk/>
            <pc:sldMk cId="2564094244" sldId="283"/>
            <ac:spMk id="21" creationId="{DFAE4E7F-03F4-1425-CCD9-5E10BDEFC6DB}"/>
          </ac:spMkLst>
        </pc:spChg>
        <pc:spChg chg="add mod">
          <ac:chgData name="Desmond, Amanda L (KYTC)" userId="75ce0dd0-3082-40dd-8687-c58e2ccb1de3" providerId="ADAL" clId="{A861A558-579C-41DC-99A0-57587918EE30}" dt="2026-09-02T17:53:49.427" v="10856" actId="14100"/>
          <ac:spMkLst>
            <pc:docMk/>
            <pc:sldMk cId="2564094244" sldId="283"/>
            <ac:spMk id="23" creationId="{343AC965-EF7C-4B21-BF24-D6E55E346521}"/>
          </ac:spMkLst>
        </pc:spChg>
        <pc:spChg chg="add mod">
          <ac:chgData name="Desmond, Amanda L (KYTC)" userId="75ce0dd0-3082-40dd-8687-c58e2ccb1de3" providerId="ADAL" clId="{A861A558-579C-41DC-99A0-57587918EE30}" dt="2026-09-02T18:03:08.910" v="11061" actId="208"/>
          <ac:spMkLst>
            <pc:docMk/>
            <pc:sldMk cId="2564094244" sldId="283"/>
            <ac:spMk id="25" creationId="{9D0794BA-CF7D-0E3D-D38D-A38ECD99FAFE}"/>
          </ac:spMkLst>
        </pc:spChg>
        <pc:picChg chg="add del mod">
          <ac:chgData name="Desmond, Amanda L (KYTC)" userId="75ce0dd0-3082-40dd-8687-c58e2ccb1de3" providerId="ADAL" clId="{A861A558-579C-41DC-99A0-57587918EE30}" dt="2026-09-02T15:55:36.378" v="10621" actId="478"/>
          <ac:picMkLst>
            <pc:docMk/>
            <pc:sldMk cId="2564094244" sldId="283"/>
            <ac:picMk id="4" creationId="{FCA22BA3-EA6F-8834-13E5-6C6F9AF95250}"/>
          </ac:picMkLst>
        </pc:picChg>
        <pc:picChg chg="add mod modCrop">
          <ac:chgData name="Desmond, Amanda L (KYTC)" userId="75ce0dd0-3082-40dd-8687-c58e2ccb1de3" providerId="ADAL" clId="{A861A558-579C-41DC-99A0-57587918EE30}" dt="2026-09-02T17:54:38.682" v="10985" actId="1076"/>
          <ac:picMkLst>
            <pc:docMk/>
            <pc:sldMk cId="2564094244" sldId="283"/>
            <ac:picMk id="5" creationId="{3FB8047F-D061-B70F-C991-6057120D05BC}"/>
          </ac:picMkLst>
        </pc:picChg>
        <pc:picChg chg="add del mod modCrop">
          <ac:chgData name="Desmond, Amanda L (KYTC)" userId="75ce0dd0-3082-40dd-8687-c58e2ccb1de3" providerId="ADAL" clId="{A861A558-579C-41DC-99A0-57587918EE30}" dt="2026-09-02T16:00:37.015" v="10640" actId="478"/>
          <ac:picMkLst>
            <pc:docMk/>
            <pc:sldMk cId="2564094244" sldId="283"/>
            <ac:picMk id="7" creationId="{5FDEA55C-4E4F-4177-8A20-B6F350AD9F17}"/>
          </ac:picMkLst>
        </pc:picChg>
        <pc:picChg chg="add mod">
          <ac:chgData name="Desmond, Amanda L (KYTC)" userId="75ce0dd0-3082-40dd-8687-c58e2ccb1de3" providerId="ADAL" clId="{A861A558-579C-41DC-99A0-57587918EE30}" dt="2026-09-02T15:57:23.602" v="10631" actId="2085"/>
          <ac:picMkLst>
            <pc:docMk/>
            <pc:sldMk cId="2564094244" sldId="283"/>
            <ac:picMk id="8" creationId="{495F36CF-06A0-7999-9454-D303ADD7FD66}"/>
          </ac:picMkLst>
        </pc:picChg>
        <pc:picChg chg="add mod modCrop">
          <ac:chgData name="Desmond, Amanda L (KYTC)" userId="75ce0dd0-3082-40dd-8687-c58e2ccb1de3" providerId="ADAL" clId="{A861A558-579C-41DC-99A0-57587918EE30}" dt="2026-09-02T17:50:06.371" v="10691" actId="14100"/>
          <ac:picMkLst>
            <pc:docMk/>
            <pc:sldMk cId="2564094244" sldId="283"/>
            <ac:picMk id="11" creationId="{D7907FED-EDED-A26B-6A34-1A2576FFB8FE}"/>
          </ac:picMkLst>
        </pc:picChg>
        <pc:picChg chg="add del mod modCrop">
          <ac:chgData name="Desmond, Amanda L (KYTC)" userId="75ce0dd0-3082-40dd-8687-c58e2ccb1de3" providerId="ADAL" clId="{A861A558-579C-41DC-99A0-57587918EE30}" dt="2026-09-02T17:47:29.549" v="10647" actId="478"/>
          <ac:picMkLst>
            <pc:docMk/>
            <pc:sldMk cId="2564094244" sldId="283"/>
            <ac:picMk id="12" creationId="{8445A541-A5B1-AB47-FD86-061D9C98C335}"/>
          </ac:picMkLst>
        </pc:picChg>
        <pc:picChg chg="add">
          <ac:chgData name="Desmond, Amanda L (KYTC)" userId="75ce0dd0-3082-40dd-8687-c58e2ccb1de3" providerId="ADAL" clId="{A861A558-579C-41DC-99A0-57587918EE30}" dt="2026-08-28T21:17:54.876" v="3969" actId="22"/>
          <ac:picMkLst>
            <pc:docMk/>
            <pc:sldMk cId="2564094244" sldId="283"/>
            <ac:picMk id="14" creationId="{383DED16-ED40-F6D4-3628-3EDD2B3EE887}"/>
          </ac:picMkLst>
        </pc:picChg>
        <pc:picChg chg="add mod modCrop">
          <ac:chgData name="Desmond, Amanda L (KYTC)" userId="75ce0dd0-3082-40dd-8687-c58e2ccb1de3" providerId="ADAL" clId="{A861A558-579C-41DC-99A0-57587918EE30}" dt="2026-09-02T17:50:20.593" v="10692" actId="1076"/>
          <ac:picMkLst>
            <pc:docMk/>
            <pc:sldMk cId="2564094244" sldId="283"/>
            <ac:picMk id="15" creationId="{7104C7A4-67ED-AFEA-D0BA-958E60E6925D}"/>
          </ac:picMkLst>
        </pc:picChg>
        <pc:picChg chg="del mod">
          <ac:chgData name="Desmond, Amanda L (KYTC)" userId="75ce0dd0-3082-40dd-8687-c58e2ccb1de3" providerId="ADAL" clId="{A861A558-579C-41DC-99A0-57587918EE30}" dt="2026-09-02T17:47:44.386" v="10650" actId="478"/>
          <ac:picMkLst>
            <pc:docMk/>
            <pc:sldMk cId="2564094244" sldId="283"/>
            <ac:picMk id="6147" creationId="{76956C0E-F49D-5E6D-1A9B-D19AEEB48735}"/>
          </ac:picMkLst>
        </pc:picChg>
        <pc:picChg chg="del">
          <ac:chgData name="Desmond, Amanda L (KYTC)" userId="75ce0dd0-3082-40dd-8687-c58e2ccb1de3" providerId="ADAL" clId="{A861A558-579C-41DC-99A0-57587918EE30}" dt="2026-09-02T17:47:43.673" v="10649" actId="478"/>
          <ac:picMkLst>
            <pc:docMk/>
            <pc:sldMk cId="2564094244" sldId="283"/>
            <ac:picMk id="6148" creationId="{658195B0-0DBA-4FFE-D5B7-034B8AB38CC3}"/>
          </ac:picMkLst>
        </pc:picChg>
        <pc:cxnChg chg="add del mod">
          <ac:chgData name="Desmond, Amanda L (KYTC)" userId="75ce0dd0-3082-40dd-8687-c58e2ccb1de3" providerId="ADAL" clId="{A861A558-579C-41DC-99A0-57587918EE30}" dt="2026-09-02T17:52:06.499" v="10702" actId="478"/>
          <ac:cxnSpMkLst>
            <pc:docMk/>
            <pc:sldMk cId="2564094244" sldId="283"/>
            <ac:cxnSpMk id="18" creationId="{A1F6A7E6-1235-F81B-0194-56D0BB3638F0}"/>
          </ac:cxnSpMkLst>
        </pc:cxnChg>
      </pc:sldChg>
      <pc:sldChg chg="addSp delSp modSp add mod modAnim">
        <pc:chgData name="Desmond, Amanda L (KYTC)" userId="75ce0dd0-3082-40dd-8687-c58e2ccb1de3" providerId="ADAL" clId="{A861A558-579C-41DC-99A0-57587918EE30}" dt="2026-09-02T18:02:47.286" v="11059" actId="208"/>
        <pc:sldMkLst>
          <pc:docMk/>
          <pc:sldMk cId="422794355" sldId="284"/>
        </pc:sldMkLst>
        <pc:spChg chg="add mod">
          <ac:chgData name="Desmond, Amanda L (KYTC)" userId="75ce0dd0-3082-40dd-8687-c58e2ccb1de3" providerId="ADAL" clId="{A861A558-579C-41DC-99A0-57587918EE30}" dt="2026-09-02T18:02:43.095" v="11058" actId="208"/>
          <ac:spMkLst>
            <pc:docMk/>
            <pc:sldMk cId="422794355" sldId="284"/>
            <ac:spMk id="5" creationId="{789F0103-AB86-9938-988B-19B2DB4112F1}"/>
          </ac:spMkLst>
        </pc:spChg>
        <pc:spChg chg="add mod">
          <ac:chgData name="Desmond, Amanda L (KYTC)" userId="75ce0dd0-3082-40dd-8687-c58e2ccb1de3" providerId="ADAL" clId="{A861A558-579C-41DC-99A0-57587918EE30}" dt="2026-09-02T18:02:47.286" v="11059" actId="208"/>
          <ac:spMkLst>
            <pc:docMk/>
            <pc:sldMk cId="422794355" sldId="284"/>
            <ac:spMk id="6" creationId="{33F16D95-3936-ADBE-CC32-E8C4E97B789B}"/>
          </ac:spMkLst>
        </pc:spChg>
        <pc:picChg chg="add mod">
          <ac:chgData name="Desmond, Amanda L (KYTC)" userId="75ce0dd0-3082-40dd-8687-c58e2ccb1de3" providerId="ADAL" clId="{A861A558-579C-41DC-99A0-57587918EE30}" dt="2026-09-02T17:55:36.495" v="11001" actId="1036"/>
          <ac:picMkLst>
            <pc:docMk/>
            <pc:sldMk cId="422794355" sldId="284"/>
            <ac:picMk id="4" creationId="{6CD1898E-450B-6191-CD48-11FA84B3A81C}"/>
          </ac:picMkLst>
        </pc:picChg>
        <pc:picChg chg="add mod modCrop">
          <ac:chgData name="Desmond, Amanda L (KYTC)" userId="75ce0dd0-3082-40dd-8687-c58e2ccb1de3" providerId="ADAL" clId="{A861A558-579C-41DC-99A0-57587918EE30}" dt="2026-09-02T17:56:35.371" v="11056" actId="732"/>
          <ac:picMkLst>
            <pc:docMk/>
            <pc:sldMk cId="422794355" sldId="284"/>
            <ac:picMk id="8" creationId="{AD68DD40-2800-7702-237C-7F75F8F44477}"/>
          </ac:picMkLst>
        </pc:picChg>
        <pc:picChg chg="add">
          <ac:chgData name="Desmond, Amanda L (KYTC)" userId="75ce0dd0-3082-40dd-8687-c58e2ccb1de3" providerId="ADAL" clId="{A861A558-579C-41DC-99A0-57587918EE30}" dt="2026-08-28T21:17:57.389" v="3970" actId="22"/>
          <ac:picMkLst>
            <pc:docMk/>
            <pc:sldMk cId="422794355" sldId="284"/>
            <ac:picMk id="11" creationId="{AFE02E89-3020-6A8E-37D8-DF127E694BF4}"/>
          </ac:picMkLst>
        </pc:picChg>
        <pc:picChg chg="del">
          <ac:chgData name="Desmond, Amanda L (KYTC)" userId="75ce0dd0-3082-40dd-8687-c58e2ccb1de3" providerId="ADAL" clId="{A861A558-579C-41DC-99A0-57587918EE30}" dt="2026-09-02T17:55:44.013" v="11002" actId="478"/>
          <ac:picMkLst>
            <pc:docMk/>
            <pc:sldMk cId="422794355" sldId="284"/>
            <ac:picMk id="6147" creationId="{CD772598-0E0F-1CCB-FA0B-8A0BA5018E25}"/>
          </ac:picMkLst>
        </pc:picChg>
        <pc:picChg chg="del">
          <ac:chgData name="Desmond, Amanda L (KYTC)" userId="75ce0dd0-3082-40dd-8687-c58e2ccb1de3" providerId="ADAL" clId="{A861A558-579C-41DC-99A0-57587918EE30}" dt="2026-09-02T17:55:44.826" v="11003" actId="478"/>
          <ac:picMkLst>
            <pc:docMk/>
            <pc:sldMk cId="422794355" sldId="284"/>
            <ac:picMk id="6148" creationId="{4CCF6149-33E7-5158-6C24-6770356D07E6}"/>
          </ac:picMkLst>
        </pc:picChg>
      </pc:sldChg>
      <pc:sldChg chg="addSp delSp modSp add mod modAnim">
        <pc:chgData name="Desmond, Amanda L (KYTC)" userId="75ce0dd0-3082-40dd-8687-c58e2ccb1de3" providerId="ADAL" clId="{A861A558-579C-41DC-99A0-57587918EE30}" dt="2026-09-02T17:57:06.870" v="11057"/>
        <pc:sldMkLst>
          <pc:docMk/>
          <pc:sldMk cId="2750669061" sldId="285"/>
        </pc:sldMkLst>
        <pc:spChg chg="add mod">
          <ac:chgData name="Desmond, Amanda L (KYTC)" userId="75ce0dd0-3082-40dd-8687-c58e2ccb1de3" providerId="ADAL" clId="{A861A558-579C-41DC-99A0-57587918EE30}" dt="2026-08-28T21:02:51.348" v="3800" actId="1037"/>
          <ac:spMkLst>
            <pc:docMk/>
            <pc:sldMk cId="2750669061" sldId="285"/>
            <ac:spMk id="10" creationId="{A4758D66-2359-9431-41DF-F5DF54E7FD8A}"/>
          </ac:spMkLst>
        </pc:spChg>
        <pc:picChg chg="add mod">
          <ac:chgData name="Desmond, Amanda L (KYTC)" userId="75ce0dd0-3082-40dd-8687-c58e2ccb1de3" providerId="ADAL" clId="{A861A558-579C-41DC-99A0-57587918EE30}" dt="2026-08-28T21:02:15.392" v="3794" actId="14100"/>
          <ac:picMkLst>
            <pc:docMk/>
            <pc:sldMk cId="2750669061" sldId="285"/>
            <ac:picMk id="7" creationId="{4136DF03-CD97-CAAB-79D6-374C97DA3A3D}"/>
          </ac:picMkLst>
        </pc:picChg>
        <pc:picChg chg="add">
          <ac:chgData name="Desmond, Amanda L (KYTC)" userId="75ce0dd0-3082-40dd-8687-c58e2ccb1de3" providerId="ADAL" clId="{A861A558-579C-41DC-99A0-57587918EE30}" dt="2026-08-28T21:18:00.718" v="3971" actId="22"/>
          <ac:picMkLst>
            <pc:docMk/>
            <pc:sldMk cId="2750669061" sldId="285"/>
            <ac:picMk id="12" creationId="{E693F859-4A62-87C0-9F3F-528A4FA584EA}"/>
          </ac:picMkLst>
        </pc:picChg>
      </pc:sldChg>
      <pc:sldChg chg="addSp delSp modSp add mod modAnim">
        <pc:chgData name="Desmond, Amanda L (KYTC)" userId="75ce0dd0-3082-40dd-8687-c58e2ccb1de3" providerId="ADAL" clId="{A861A558-579C-41DC-99A0-57587918EE30}" dt="2026-09-03T20:01:39.389" v="11305"/>
        <pc:sldMkLst>
          <pc:docMk/>
          <pc:sldMk cId="1892243215" sldId="286"/>
        </pc:sldMkLst>
        <pc:spChg chg="mod">
          <ac:chgData name="Desmond, Amanda L (KYTC)" userId="75ce0dd0-3082-40dd-8687-c58e2ccb1de3" providerId="ADAL" clId="{A861A558-579C-41DC-99A0-57587918EE30}" dt="2026-09-02T18:05:52.563" v="11144" actId="1035"/>
          <ac:spMkLst>
            <pc:docMk/>
            <pc:sldMk cId="1892243215" sldId="286"/>
            <ac:spMk id="10" creationId="{8ABAE7C6-4523-4F84-15AB-21ED8E2EB9CD}"/>
          </ac:spMkLst>
        </pc:spChg>
        <pc:picChg chg="add">
          <ac:chgData name="Desmond, Amanda L (KYTC)" userId="75ce0dd0-3082-40dd-8687-c58e2ccb1de3" providerId="ADAL" clId="{A861A558-579C-41DC-99A0-57587918EE30}" dt="2026-08-28T21:17:27.217" v="3964" actId="22"/>
          <ac:picMkLst>
            <pc:docMk/>
            <pc:sldMk cId="1892243215" sldId="286"/>
            <ac:picMk id="4" creationId="{B5DBB34E-42DF-BCC2-2A8C-DF435A19B540}"/>
          </ac:picMkLst>
        </pc:picChg>
        <pc:picChg chg="mod">
          <ac:chgData name="Desmond, Amanda L (KYTC)" userId="75ce0dd0-3082-40dd-8687-c58e2ccb1de3" providerId="ADAL" clId="{A861A558-579C-41DC-99A0-57587918EE30}" dt="2026-09-02T18:05:52.563" v="11144" actId="1035"/>
          <ac:picMkLst>
            <pc:docMk/>
            <pc:sldMk cId="1892243215" sldId="286"/>
            <ac:picMk id="5" creationId="{78235FC7-9A05-8F2D-BAD5-A78D63298DE3}"/>
          </ac:picMkLst>
        </pc:picChg>
        <pc:picChg chg="add mod ord">
          <ac:chgData name="Desmond, Amanda L (KYTC)" userId="75ce0dd0-3082-40dd-8687-c58e2ccb1de3" providerId="ADAL" clId="{A861A558-579C-41DC-99A0-57587918EE30}" dt="2026-09-02T18:06:03.132" v="11145" actId="14100"/>
          <ac:picMkLst>
            <pc:docMk/>
            <pc:sldMk cId="1892243215" sldId="286"/>
            <ac:picMk id="6" creationId="{96904C70-A320-8E37-C31A-5EF052F93CCC}"/>
          </ac:picMkLst>
        </pc:picChg>
        <pc:picChg chg="del">
          <ac:chgData name="Desmond, Amanda L (KYTC)" userId="75ce0dd0-3082-40dd-8687-c58e2ccb1de3" providerId="ADAL" clId="{A861A558-579C-41DC-99A0-57587918EE30}" dt="2026-09-02T15:52:34.437" v="10608" actId="478"/>
          <ac:picMkLst>
            <pc:docMk/>
            <pc:sldMk cId="1892243215" sldId="286"/>
            <ac:picMk id="7" creationId="{1F9259C2-EAF2-3425-FC03-AE15BC20F245}"/>
          </ac:picMkLst>
        </pc:picChg>
        <pc:picChg chg="mod">
          <ac:chgData name="Desmond, Amanda L (KYTC)" userId="75ce0dd0-3082-40dd-8687-c58e2ccb1de3" providerId="ADAL" clId="{A861A558-579C-41DC-99A0-57587918EE30}" dt="2026-09-02T18:05:35.022" v="11111" actId="1076"/>
          <ac:picMkLst>
            <pc:docMk/>
            <pc:sldMk cId="1892243215" sldId="286"/>
            <ac:picMk id="6146" creationId="{643EFE41-0A53-2FFF-37EA-DE531911308C}"/>
          </ac:picMkLst>
        </pc:picChg>
        <pc:picChg chg="del">
          <ac:chgData name="Desmond, Amanda L (KYTC)" userId="75ce0dd0-3082-40dd-8687-c58e2ccb1de3" providerId="ADAL" clId="{A861A558-579C-41DC-99A0-57587918EE30}" dt="2026-09-02T18:04:37.370" v="11069" actId="478"/>
          <ac:picMkLst>
            <pc:docMk/>
            <pc:sldMk cId="1892243215" sldId="286"/>
            <ac:picMk id="6147" creationId="{4AC27AA5-B3A8-5ECD-93B8-F627CED5F6DC}"/>
          </ac:picMkLst>
        </pc:picChg>
        <pc:picChg chg="del">
          <ac:chgData name="Desmond, Amanda L (KYTC)" userId="75ce0dd0-3082-40dd-8687-c58e2ccb1de3" providerId="ADAL" clId="{A861A558-579C-41DC-99A0-57587918EE30}" dt="2026-09-02T18:04:38.093" v="11070" actId="478"/>
          <ac:picMkLst>
            <pc:docMk/>
            <pc:sldMk cId="1892243215" sldId="286"/>
            <ac:picMk id="6148" creationId="{EEB87CCC-6803-F735-CDD1-BB8AD9780378}"/>
          </ac:picMkLst>
        </pc:picChg>
      </pc:sldChg>
      <pc:sldChg chg="addSp delSp modSp add mod">
        <pc:chgData name="Desmond, Amanda L (KYTC)" userId="75ce0dd0-3082-40dd-8687-c58e2ccb1de3" providerId="ADAL" clId="{A861A558-579C-41DC-99A0-57587918EE30}" dt="2026-09-03T20:06:10.213" v="11306" actId="6549"/>
        <pc:sldMkLst>
          <pc:docMk/>
          <pc:sldMk cId="301273856" sldId="287"/>
        </pc:sldMkLst>
        <pc:spChg chg="mod">
          <ac:chgData name="Desmond, Amanda L (KYTC)" userId="75ce0dd0-3082-40dd-8687-c58e2ccb1de3" providerId="ADAL" clId="{A861A558-579C-41DC-99A0-57587918EE30}" dt="2026-09-03T20:06:10.213" v="11306" actId="6549"/>
          <ac:spMkLst>
            <pc:docMk/>
            <pc:sldMk cId="301273856" sldId="287"/>
            <ac:spMk id="12" creationId="{9DCF8D92-EDE2-B78F-112E-06DEE02A4BDC}"/>
          </ac:spMkLst>
        </pc:spChg>
        <pc:picChg chg="add del">
          <ac:chgData name="Desmond, Amanda L (KYTC)" userId="75ce0dd0-3082-40dd-8687-c58e2ccb1de3" providerId="ADAL" clId="{A861A558-579C-41DC-99A0-57587918EE30}" dt="2026-08-28T21:17:23.421" v="3963" actId="22"/>
          <ac:picMkLst>
            <pc:docMk/>
            <pc:sldMk cId="301273856" sldId="287"/>
            <ac:picMk id="4" creationId="{34C7B728-4F5C-5912-D46E-8F0A3493D71F}"/>
          </ac:picMkLst>
        </pc:picChg>
      </pc:sldChg>
      <pc:sldChg chg="addSp delSp modSp add mod modAnim">
        <pc:chgData name="Desmond, Amanda L (KYTC)" userId="75ce0dd0-3082-40dd-8687-c58e2ccb1de3" providerId="ADAL" clId="{A861A558-579C-41DC-99A0-57587918EE30}" dt="2026-08-31T19:05:05.304" v="5800" actId="404"/>
        <pc:sldMkLst>
          <pc:docMk/>
          <pc:sldMk cId="792416197" sldId="288"/>
        </pc:sldMkLst>
        <pc:spChg chg="mod">
          <ac:chgData name="Desmond, Amanda L (KYTC)" userId="75ce0dd0-3082-40dd-8687-c58e2ccb1de3" providerId="ADAL" clId="{A861A558-579C-41DC-99A0-57587918EE30}" dt="2026-08-28T21:20:05.207" v="3977" actId="20577"/>
          <ac:spMkLst>
            <pc:docMk/>
            <pc:sldMk cId="792416197" sldId="288"/>
            <ac:spMk id="2" creationId="{10CBCF76-73A4-C802-1812-06060A065FE7}"/>
          </ac:spMkLst>
        </pc:spChg>
        <pc:spChg chg="add mod">
          <ac:chgData name="Desmond, Amanda L (KYTC)" userId="75ce0dd0-3082-40dd-8687-c58e2ccb1de3" providerId="ADAL" clId="{A861A558-579C-41DC-99A0-57587918EE30}" dt="2026-08-31T19:05:05.304" v="5800" actId="404"/>
          <ac:spMkLst>
            <pc:docMk/>
            <pc:sldMk cId="792416197" sldId="288"/>
            <ac:spMk id="6" creationId="{DC32DC16-A4D7-9268-6A0D-2FA905973B4D}"/>
          </ac:spMkLst>
        </pc:spChg>
        <pc:picChg chg="add mod ord">
          <ac:chgData name="Desmond, Amanda L (KYTC)" userId="75ce0dd0-3082-40dd-8687-c58e2ccb1de3" providerId="ADAL" clId="{A861A558-579C-41DC-99A0-57587918EE30}" dt="2026-08-28T21:22:45.067" v="3981" actId="167"/>
          <ac:picMkLst>
            <pc:docMk/>
            <pc:sldMk cId="792416197" sldId="288"/>
            <ac:picMk id="4" creationId="{3623F488-EED3-3871-B711-98514C83FD7B}"/>
          </ac:picMkLst>
        </pc:picChg>
        <pc:picChg chg="add mod">
          <ac:chgData name="Desmond, Amanda L (KYTC)" userId="75ce0dd0-3082-40dd-8687-c58e2ccb1de3" providerId="ADAL" clId="{A861A558-579C-41DC-99A0-57587918EE30}" dt="2026-08-31T17:20:14.066" v="5271" actId="1076"/>
          <ac:picMkLst>
            <pc:docMk/>
            <pc:sldMk cId="792416197" sldId="288"/>
            <ac:picMk id="5" creationId="{6380B013-6C71-33AE-E76A-3AF79D77C451}"/>
          </ac:picMkLst>
        </pc:picChg>
      </pc:sldChg>
      <pc:sldChg chg="addSp delSp modSp add mod">
        <pc:chgData name="Desmond, Amanda L (KYTC)" userId="75ce0dd0-3082-40dd-8687-c58e2ccb1de3" providerId="ADAL" clId="{A861A558-579C-41DC-99A0-57587918EE30}" dt="2026-08-31T17:15:03.059" v="5259" actId="1076"/>
        <pc:sldMkLst>
          <pc:docMk/>
          <pc:sldMk cId="3523570659" sldId="289"/>
        </pc:sldMkLst>
        <pc:spChg chg="mod">
          <ac:chgData name="Desmond, Amanda L (KYTC)" userId="75ce0dd0-3082-40dd-8687-c58e2ccb1de3" providerId="ADAL" clId="{A861A558-579C-41DC-99A0-57587918EE30}" dt="2026-08-28T21:29:45.048" v="4015" actId="20577"/>
          <ac:spMkLst>
            <pc:docMk/>
            <pc:sldMk cId="3523570659" sldId="289"/>
            <ac:spMk id="2" creationId="{86935BA1-C2F3-D6E0-FCBD-9B25DB06742A}"/>
          </ac:spMkLst>
        </pc:spChg>
        <pc:spChg chg="mod">
          <ac:chgData name="Desmond, Amanda L (KYTC)" userId="75ce0dd0-3082-40dd-8687-c58e2ccb1de3" providerId="ADAL" clId="{A861A558-579C-41DC-99A0-57587918EE30}" dt="2026-08-31T17:13:46.252" v="5248" actId="20577"/>
          <ac:spMkLst>
            <pc:docMk/>
            <pc:sldMk cId="3523570659" sldId="289"/>
            <ac:spMk id="6" creationId="{98F09E36-9581-C40C-1081-50EAC62DF460}"/>
          </ac:spMkLst>
        </pc:spChg>
        <pc:spChg chg="add mod">
          <ac:chgData name="Desmond, Amanda L (KYTC)" userId="75ce0dd0-3082-40dd-8687-c58e2ccb1de3" providerId="ADAL" clId="{A861A558-579C-41DC-99A0-57587918EE30}" dt="2026-08-31T17:14:55.252" v="5258" actId="1038"/>
          <ac:spMkLst>
            <pc:docMk/>
            <pc:sldMk cId="3523570659" sldId="289"/>
            <ac:spMk id="7" creationId="{79A2E486-0DAF-3400-FEE5-9500E3B6E408}"/>
          </ac:spMkLst>
        </pc:spChg>
        <pc:spChg chg="add mod">
          <ac:chgData name="Desmond, Amanda L (KYTC)" userId="75ce0dd0-3082-40dd-8687-c58e2ccb1de3" providerId="ADAL" clId="{A861A558-579C-41DC-99A0-57587918EE30}" dt="2026-08-31T17:15:03.059" v="5259" actId="1076"/>
          <ac:spMkLst>
            <pc:docMk/>
            <pc:sldMk cId="3523570659" sldId="289"/>
            <ac:spMk id="8" creationId="{83AA152F-640C-B932-D349-80DA48CA9F19}"/>
          </ac:spMkLst>
        </pc:spChg>
        <pc:picChg chg="add mod">
          <ac:chgData name="Desmond, Amanda L (KYTC)" userId="75ce0dd0-3082-40dd-8687-c58e2ccb1de3" providerId="ADAL" clId="{A861A558-579C-41DC-99A0-57587918EE30}" dt="2026-08-31T17:14:38.528" v="5253" actId="1076"/>
          <ac:picMkLst>
            <pc:docMk/>
            <pc:sldMk cId="3523570659" sldId="289"/>
            <ac:picMk id="4" creationId="{82BD732D-9B63-7D91-97EA-578995C5DCC8}"/>
          </ac:picMkLst>
        </pc:picChg>
        <pc:picChg chg="add mod ord">
          <ac:chgData name="Desmond, Amanda L (KYTC)" userId="75ce0dd0-3082-40dd-8687-c58e2ccb1de3" providerId="ADAL" clId="{A861A558-579C-41DC-99A0-57587918EE30}" dt="2026-08-28T21:29:32.897" v="3999" actId="167"/>
          <ac:picMkLst>
            <pc:docMk/>
            <pc:sldMk cId="3523570659" sldId="289"/>
            <ac:picMk id="5" creationId="{AA44B710-BA25-0D48-48F2-7817F12CB645}"/>
          </ac:picMkLst>
        </pc:picChg>
      </pc:sldChg>
      <pc:sldChg chg="addSp delSp modSp add mod">
        <pc:chgData name="Desmond, Amanda L (KYTC)" userId="75ce0dd0-3082-40dd-8687-c58e2ccb1de3" providerId="ADAL" clId="{A861A558-579C-41DC-99A0-57587918EE30}" dt="2026-09-03T20:14:33.771" v="11310" actId="948"/>
        <pc:sldMkLst>
          <pc:docMk/>
          <pc:sldMk cId="1379175284" sldId="290"/>
        </pc:sldMkLst>
        <pc:spChg chg="mod">
          <ac:chgData name="Desmond, Amanda L (KYTC)" userId="75ce0dd0-3082-40dd-8687-c58e2ccb1de3" providerId="ADAL" clId="{A861A558-579C-41DC-99A0-57587918EE30}" dt="2026-08-28T21:30:59.295" v="4019" actId="20577"/>
          <ac:spMkLst>
            <pc:docMk/>
            <pc:sldMk cId="1379175284" sldId="290"/>
            <ac:spMk id="2" creationId="{3C85D6C0-D926-5965-5A00-F5BEF2A0AF51}"/>
          </ac:spMkLst>
        </pc:spChg>
        <pc:spChg chg="mod">
          <ac:chgData name="Desmond, Amanda L (KYTC)" userId="75ce0dd0-3082-40dd-8687-c58e2ccb1de3" providerId="ADAL" clId="{A861A558-579C-41DC-99A0-57587918EE30}" dt="2026-09-03T20:14:33.771" v="11310" actId="948"/>
          <ac:spMkLst>
            <pc:docMk/>
            <pc:sldMk cId="1379175284" sldId="290"/>
            <ac:spMk id="6" creationId="{03D655CF-D218-E712-3691-F209AF08772B}"/>
          </ac:spMkLst>
        </pc:spChg>
        <pc:picChg chg="add mod ord">
          <ac:chgData name="Desmond, Amanda L (KYTC)" userId="75ce0dd0-3082-40dd-8687-c58e2ccb1de3" providerId="ADAL" clId="{A861A558-579C-41DC-99A0-57587918EE30}" dt="2026-08-28T21:32:15.989" v="4024" actId="167"/>
          <ac:picMkLst>
            <pc:docMk/>
            <pc:sldMk cId="1379175284" sldId="290"/>
            <ac:picMk id="4" creationId="{683E2939-8DD0-A882-5A97-94D22E432DE4}"/>
          </ac:picMkLst>
        </pc:picChg>
      </pc:sldChg>
      <pc:sldChg chg="addSp delSp modSp add mod modAnim">
        <pc:chgData name="Desmond, Amanda L (KYTC)" userId="75ce0dd0-3082-40dd-8687-c58e2ccb1de3" providerId="ADAL" clId="{A861A558-579C-41DC-99A0-57587918EE30}" dt="2026-09-01T20:29:49.746" v="10581"/>
        <pc:sldMkLst>
          <pc:docMk/>
          <pc:sldMk cId="1068335338" sldId="291"/>
        </pc:sldMkLst>
        <pc:spChg chg="mod">
          <ac:chgData name="Desmond, Amanda L (KYTC)" userId="75ce0dd0-3082-40dd-8687-c58e2ccb1de3" providerId="ADAL" clId="{A861A558-579C-41DC-99A0-57587918EE30}" dt="2026-08-31T14:33:37.885" v="4062" actId="20577"/>
          <ac:spMkLst>
            <pc:docMk/>
            <pc:sldMk cId="1068335338" sldId="291"/>
            <ac:spMk id="2" creationId="{16405C19-5729-5AB0-398F-E126B4B44707}"/>
          </ac:spMkLst>
        </pc:spChg>
        <pc:spChg chg="mod">
          <ac:chgData name="Desmond, Amanda L (KYTC)" userId="75ce0dd0-3082-40dd-8687-c58e2ccb1de3" providerId="ADAL" clId="{A861A558-579C-41DC-99A0-57587918EE30}" dt="2026-09-01T20:28:59.729" v="10577" actId="20577"/>
          <ac:spMkLst>
            <pc:docMk/>
            <pc:sldMk cId="1068335338" sldId="291"/>
            <ac:spMk id="6" creationId="{F2AB3D69-2532-C9D1-632A-B02C84C1932A}"/>
          </ac:spMkLst>
        </pc:spChg>
        <pc:spChg chg="add mod">
          <ac:chgData name="Desmond, Amanda L (KYTC)" userId="75ce0dd0-3082-40dd-8687-c58e2ccb1de3" providerId="ADAL" clId="{A861A558-579C-41DC-99A0-57587918EE30}" dt="2026-08-31T19:22:21.774" v="6055" actId="20577"/>
          <ac:spMkLst>
            <pc:docMk/>
            <pc:sldMk cId="1068335338" sldId="291"/>
            <ac:spMk id="8" creationId="{B937608A-95E7-BFA5-2047-2F140836DC26}"/>
          </ac:spMkLst>
        </pc:spChg>
        <pc:spChg chg="add mod">
          <ac:chgData name="Desmond, Amanda L (KYTC)" userId="75ce0dd0-3082-40dd-8687-c58e2ccb1de3" providerId="ADAL" clId="{A861A558-579C-41DC-99A0-57587918EE30}" dt="2026-09-01T20:29:21.676" v="10578" actId="1076"/>
          <ac:spMkLst>
            <pc:docMk/>
            <pc:sldMk cId="1068335338" sldId="291"/>
            <ac:spMk id="15" creationId="{AD20AF8F-4863-C1A8-2708-488DF15C0FB1}"/>
          </ac:spMkLst>
        </pc:spChg>
        <pc:picChg chg="add mod ord">
          <ac:chgData name="Desmond, Amanda L (KYTC)" userId="75ce0dd0-3082-40dd-8687-c58e2ccb1de3" providerId="ADAL" clId="{A861A558-579C-41DC-99A0-57587918EE30}" dt="2026-08-31T14:34:15.035" v="4066" actId="167"/>
          <ac:picMkLst>
            <pc:docMk/>
            <pc:sldMk cId="1068335338" sldId="291"/>
            <ac:picMk id="5" creationId="{2FD3BCFB-219D-9514-DD48-CC6943B133D1}"/>
          </ac:picMkLst>
        </pc:picChg>
        <pc:picChg chg="add mod">
          <ac:chgData name="Desmond, Amanda L (KYTC)" userId="75ce0dd0-3082-40dd-8687-c58e2ccb1de3" providerId="ADAL" clId="{A861A558-579C-41DC-99A0-57587918EE30}" dt="2026-08-31T19:22:57.133" v="6058" actId="1076"/>
          <ac:picMkLst>
            <pc:docMk/>
            <pc:sldMk cId="1068335338" sldId="291"/>
            <ac:picMk id="10" creationId="{FEE8F8ED-DFB7-4376-2430-D3407A1DCC1A}"/>
          </ac:picMkLst>
        </pc:picChg>
        <pc:picChg chg="add mod">
          <ac:chgData name="Desmond, Amanda L (KYTC)" userId="75ce0dd0-3082-40dd-8687-c58e2ccb1de3" providerId="ADAL" clId="{A861A558-579C-41DC-99A0-57587918EE30}" dt="2026-08-31T19:30:22.492" v="6124" actId="692"/>
          <ac:picMkLst>
            <pc:docMk/>
            <pc:sldMk cId="1068335338" sldId="291"/>
            <ac:picMk id="13" creationId="{14AC0642-3D7B-B0DC-B2D5-C41D2ABD3707}"/>
          </ac:picMkLst>
        </pc:picChg>
      </pc:sldChg>
      <pc:sldChg chg="addSp delSp modSp add mod modAnim">
        <pc:chgData name="Desmond, Amanda L (KYTC)" userId="75ce0dd0-3082-40dd-8687-c58e2ccb1de3" providerId="ADAL" clId="{A861A558-579C-41DC-99A0-57587918EE30}" dt="2026-09-03T20:21:58.830" v="11481" actId="1076"/>
        <pc:sldMkLst>
          <pc:docMk/>
          <pc:sldMk cId="1705440342" sldId="292"/>
        </pc:sldMkLst>
        <pc:spChg chg="mod">
          <ac:chgData name="Desmond, Amanda L (KYTC)" userId="75ce0dd0-3082-40dd-8687-c58e2ccb1de3" providerId="ADAL" clId="{A861A558-579C-41DC-99A0-57587918EE30}" dt="2026-08-31T14:36:18.171" v="4071" actId="20577"/>
          <ac:spMkLst>
            <pc:docMk/>
            <pc:sldMk cId="1705440342" sldId="292"/>
            <ac:spMk id="2" creationId="{1E63B20B-F32C-F0FF-4AB6-0C08244ECA21}"/>
          </ac:spMkLst>
        </pc:spChg>
        <pc:spChg chg="mod">
          <ac:chgData name="Desmond, Amanda L (KYTC)" userId="75ce0dd0-3082-40dd-8687-c58e2ccb1de3" providerId="ADAL" clId="{A861A558-579C-41DC-99A0-57587918EE30}" dt="2026-09-03T20:21:53.890" v="11480" actId="404"/>
          <ac:spMkLst>
            <pc:docMk/>
            <pc:sldMk cId="1705440342" sldId="292"/>
            <ac:spMk id="6" creationId="{B203CE89-987C-8319-E52E-293CBD525D6B}"/>
          </ac:spMkLst>
        </pc:spChg>
        <pc:spChg chg="add mod">
          <ac:chgData name="Desmond, Amanda L (KYTC)" userId="75ce0dd0-3082-40dd-8687-c58e2ccb1de3" providerId="ADAL" clId="{A861A558-579C-41DC-99A0-57587918EE30}" dt="2026-09-03T20:21:58.830" v="11481" actId="1076"/>
          <ac:spMkLst>
            <pc:docMk/>
            <pc:sldMk cId="1705440342" sldId="292"/>
            <ac:spMk id="7" creationId="{66CC8F89-9EC2-F44E-7A98-6FC09FDA8C97}"/>
          </ac:spMkLst>
        </pc:spChg>
        <pc:picChg chg="add mod ord">
          <ac:chgData name="Desmond, Amanda L (KYTC)" userId="75ce0dd0-3082-40dd-8687-c58e2ccb1de3" providerId="ADAL" clId="{A861A558-579C-41DC-99A0-57587918EE30}" dt="2026-08-31T14:36:46.184" v="4090" actId="167"/>
          <ac:picMkLst>
            <pc:docMk/>
            <pc:sldMk cId="1705440342" sldId="292"/>
            <ac:picMk id="4" creationId="{008384D3-E43C-2840-6AF3-92CCBC09531E}"/>
          </ac:picMkLst>
        </pc:picChg>
        <pc:picChg chg="add mod">
          <ac:chgData name="Desmond, Amanda L (KYTC)" userId="75ce0dd0-3082-40dd-8687-c58e2ccb1de3" providerId="ADAL" clId="{A861A558-579C-41DC-99A0-57587918EE30}" dt="2026-09-03T20:21:06.411" v="11478" actId="14100"/>
          <ac:picMkLst>
            <pc:docMk/>
            <pc:sldMk cId="1705440342" sldId="292"/>
            <ac:picMk id="5" creationId="{D78D3A96-BA6C-ABD0-D654-A73B19352AB5}"/>
          </ac:picMkLst>
        </pc:picChg>
      </pc:sldChg>
      <pc:sldChg chg="addSp delSp modSp add mod">
        <pc:chgData name="Desmond, Amanda L (KYTC)" userId="75ce0dd0-3082-40dd-8687-c58e2ccb1de3" providerId="ADAL" clId="{A861A558-579C-41DC-99A0-57587918EE30}" dt="2026-09-02T18:34:41.691" v="11292" actId="478"/>
        <pc:sldMkLst>
          <pc:docMk/>
          <pc:sldMk cId="2914827516" sldId="293"/>
        </pc:sldMkLst>
        <pc:spChg chg="mod">
          <ac:chgData name="Desmond, Amanda L (KYTC)" userId="75ce0dd0-3082-40dd-8687-c58e2ccb1de3" providerId="ADAL" clId="{A861A558-579C-41DC-99A0-57587918EE30}" dt="2026-08-31T14:37:25.314" v="4095" actId="20577"/>
          <ac:spMkLst>
            <pc:docMk/>
            <pc:sldMk cId="2914827516" sldId="293"/>
            <ac:spMk id="2" creationId="{E773C9E4-AC06-1444-CF2A-871DE35765E8}"/>
          </ac:spMkLst>
        </pc:spChg>
        <pc:spChg chg="mod">
          <ac:chgData name="Desmond, Amanda L (KYTC)" userId="75ce0dd0-3082-40dd-8687-c58e2ccb1de3" providerId="ADAL" clId="{A861A558-579C-41DC-99A0-57587918EE30}" dt="2026-09-02T18:34:01.187" v="11289" actId="948"/>
          <ac:spMkLst>
            <pc:docMk/>
            <pc:sldMk cId="2914827516" sldId="293"/>
            <ac:spMk id="6" creationId="{E043E733-B58D-AF45-A1B8-9F053665CEA0}"/>
          </ac:spMkLst>
        </pc:spChg>
        <pc:picChg chg="add del mod">
          <ac:chgData name="Desmond, Amanda L (KYTC)" userId="75ce0dd0-3082-40dd-8687-c58e2ccb1de3" providerId="ADAL" clId="{A861A558-579C-41DC-99A0-57587918EE30}" dt="2026-09-02T18:34:41.691" v="11292" actId="478"/>
          <ac:picMkLst>
            <pc:docMk/>
            <pc:sldMk cId="2914827516" sldId="293"/>
            <ac:picMk id="4" creationId="{013069F5-0F3B-0B8F-CC11-133BC23F85D9}"/>
          </ac:picMkLst>
        </pc:picChg>
        <pc:picChg chg="add mod ord">
          <ac:chgData name="Desmond, Amanda L (KYTC)" userId="75ce0dd0-3082-40dd-8687-c58e2ccb1de3" providerId="ADAL" clId="{A861A558-579C-41DC-99A0-57587918EE30}" dt="2026-08-31T14:38:46.700" v="4119" actId="167"/>
          <ac:picMkLst>
            <pc:docMk/>
            <pc:sldMk cId="2914827516" sldId="293"/>
            <ac:picMk id="5" creationId="{8BFBAC5F-FBFE-99C2-C9C3-4A77A4DBF745}"/>
          </ac:picMkLst>
        </pc:picChg>
      </pc:sldChg>
      <pc:sldChg chg="addSp delSp modSp add mod">
        <pc:chgData name="Desmond, Amanda L (KYTC)" userId="75ce0dd0-3082-40dd-8687-c58e2ccb1de3" providerId="ADAL" clId="{A861A558-579C-41DC-99A0-57587918EE30}" dt="2026-09-02T18:29:13.436" v="11274" actId="14100"/>
        <pc:sldMkLst>
          <pc:docMk/>
          <pc:sldMk cId="3364134277" sldId="294"/>
        </pc:sldMkLst>
        <pc:spChg chg="mod">
          <ac:chgData name="Desmond, Amanda L (KYTC)" userId="75ce0dd0-3082-40dd-8687-c58e2ccb1de3" providerId="ADAL" clId="{A861A558-579C-41DC-99A0-57587918EE30}" dt="2026-08-31T14:39:10.309" v="4125" actId="14100"/>
          <ac:spMkLst>
            <pc:docMk/>
            <pc:sldMk cId="3364134277" sldId="294"/>
            <ac:spMk id="2" creationId="{372D5861-B1AF-C150-3901-638A99D9B91C}"/>
          </ac:spMkLst>
        </pc:spChg>
        <pc:spChg chg="mod">
          <ac:chgData name="Desmond, Amanda L (KYTC)" userId="75ce0dd0-3082-40dd-8687-c58e2ccb1de3" providerId="ADAL" clId="{A861A558-579C-41DC-99A0-57587918EE30}" dt="2026-09-02T18:28:33.284" v="11271" actId="948"/>
          <ac:spMkLst>
            <pc:docMk/>
            <pc:sldMk cId="3364134277" sldId="294"/>
            <ac:spMk id="6" creationId="{062D332E-36FD-EF1F-0FD0-296F35A0F864}"/>
          </ac:spMkLst>
        </pc:spChg>
        <pc:picChg chg="add mod ord">
          <ac:chgData name="Desmond, Amanda L (KYTC)" userId="75ce0dd0-3082-40dd-8687-c58e2ccb1de3" providerId="ADAL" clId="{A861A558-579C-41DC-99A0-57587918EE30}" dt="2026-08-31T14:41:08.304" v="4147" actId="167"/>
          <ac:picMkLst>
            <pc:docMk/>
            <pc:sldMk cId="3364134277" sldId="294"/>
            <ac:picMk id="4" creationId="{1DFFB922-F226-8BE9-8937-6E2632B7E48D}"/>
          </ac:picMkLst>
        </pc:picChg>
        <pc:picChg chg="add mod">
          <ac:chgData name="Desmond, Amanda L (KYTC)" userId="75ce0dd0-3082-40dd-8687-c58e2ccb1de3" providerId="ADAL" clId="{A861A558-579C-41DC-99A0-57587918EE30}" dt="2026-09-02T18:29:13.436" v="11274" actId="14100"/>
          <ac:picMkLst>
            <pc:docMk/>
            <pc:sldMk cId="3364134277" sldId="294"/>
            <ac:picMk id="5" creationId="{4798F7E1-742F-C799-A0AE-C789879FD40E}"/>
          </ac:picMkLst>
        </pc:picChg>
        <pc:picChg chg="mod">
          <ac:chgData name="Desmond, Amanda L (KYTC)" userId="75ce0dd0-3082-40dd-8687-c58e2ccb1de3" providerId="ADAL" clId="{A861A558-579C-41DC-99A0-57587918EE30}" dt="2026-08-31T14:39:21.551" v="4132" actId="1037"/>
          <ac:picMkLst>
            <pc:docMk/>
            <pc:sldMk cId="3364134277" sldId="294"/>
            <ac:picMk id="12" creationId="{E7E025F5-7C30-B717-89B4-D6343E002F27}"/>
          </ac:picMkLst>
        </pc:picChg>
      </pc:sldChg>
      <pc:sldChg chg="addSp delSp modSp add mod">
        <pc:chgData name="Desmond, Amanda L (KYTC)" userId="75ce0dd0-3082-40dd-8687-c58e2ccb1de3" providerId="ADAL" clId="{A861A558-579C-41DC-99A0-57587918EE30}" dt="2026-09-02T18:27:26.185" v="11255" actId="948"/>
        <pc:sldMkLst>
          <pc:docMk/>
          <pc:sldMk cId="82894470" sldId="295"/>
        </pc:sldMkLst>
        <pc:spChg chg="mod">
          <ac:chgData name="Desmond, Amanda L (KYTC)" userId="75ce0dd0-3082-40dd-8687-c58e2ccb1de3" providerId="ADAL" clId="{A861A558-579C-41DC-99A0-57587918EE30}" dt="2026-08-31T14:42:10.513" v="4154" actId="20577"/>
          <ac:spMkLst>
            <pc:docMk/>
            <pc:sldMk cId="82894470" sldId="295"/>
            <ac:spMk id="2" creationId="{5E11D897-D39C-E2D3-34B7-B8BDD4102BB8}"/>
          </ac:spMkLst>
        </pc:spChg>
        <pc:spChg chg="mod">
          <ac:chgData name="Desmond, Amanda L (KYTC)" userId="75ce0dd0-3082-40dd-8687-c58e2ccb1de3" providerId="ADAL" clId="{A861A558-579C-41DC-99A0-57587918EE30}" dt="2026-09-02T18:27:26.185" v="11255" actId="948"/>
          <ac:spMkLst>
            <pc:docMk/>
            <pc:sldMk cId="82894470" sldId="295"/>
            <ac:spMk id="6" creationId="{64632BB0-A8E4-138D-DFD2-9F29F77E8D5C}"/>
          </ac:spMkLst>
        </pc:spChg>
        <pc:picChg chg="add mod ord">
          <ac:chgData name="Desmond, Amanda L (KYTC)" userId="75ce0dd0-3082-40dd-8687-c58e2ccb1de3" providerId="ADAL" clId="{A861A558-579C-41DC-99A0-57587918EE30}" dt="2026-08-31T14:43:31.894" v="4177" actId="167"/>
          <ac:picMkLst>
            <pc:docMk/>
            <pc:sldMk cId="82894470" sldId="295"/>
            <ac:picMk id="5" creationId="{77137A4E-CE8B-0522-A4B9-820C2989986D}"/>
          </ac:picMkLst>
        </pc:picChg>
      </pc:sldChg>
      <pc:sldChg chg="addSp delSp modSp add mod modAnim">
        <pc:chgData name="Desmond, Amanda L (KYTC)" userId="75ce0dd0-3082-40dd-8687-c58e2ccb1de3" providerId="ADAL" clId="{A861A558-579C-41DC-99A0-57587918EE30}" dt="2026-09-02T18:25:40.288" v="11242" actId="948"/>
        <pc:sldMkLst>
          <pc:docMk/>
          <pc:sldMk cId="1601956933" sldId="296"/>
        </pc:sldMkLst>
        <pc:spChg chg="mod">
          <ac:chgData name="Desmond, Amanda L (KYTC)" userId="75ce0dd0-3082-40dd-8687-c58e2ccb1de3" providerId="ADAL" clId="{A861A558-579C-41DC-99A0-57587918EE30}" dt="2026-08-31T14:43:49.732" v="4182" actId="20577"/>
          <ac:spMkLst>
            <pc:docMk/>
            <pc:sldMk cId="1601956933" sldId="296"/>
            <ac:spMk id="2" creationId="{8B66022B-A88B-07FD-E24E-709E38AD587A}"/>
          </ac:spMkLst>
        </pc:spChg>
        <pc:spChg chg="mod">
          <ac:chgData name="Desmond, Amanda L (KYTC)" userId="75ce0dd0-3082-40dd-8687-c58e2ccb1de3" providerId="ADAL" clId="{A861A558-579C-41DC-99A0-57587918EE30}" dt="2026-09-02T18:25:40.288" v="11242" actId="948"/>
          <ac:spMkLst>
            <pc:docMk/>
            <pc:sldMk cId="1601956933" sldId="296"/>
            <ac:spMk id="6" creationId="{613E49DD-DDE9-5F4C-9A53-BCA32D472B52}"/>
          </ac:spMkLst>
        </pc:spChg>
        <pc:spChg chg="add mod">
          <ac:chgData name="Desmond, Amanda L (KYTC)" userId="75ce0dd0-3082-40dd-8687-c58e2ccb1de3" providerId="ADAL" clId="{A861A558-579C-41DC-99A0-57587918EE30}" dt="2026-09-01T20:05:34.506" v="10347" actId="207"/>
          <ac:spMkLst>
            <pc:docMk/>
            <pc:sldMk cId="1601956933" sldId="296"/>
            <ac:spMk id="9" creationId="{CA112089-3206-8A15-D7DD-651323507325}"/>
          </ac:spMkLst>
        </pc:spChg>
        <pc:picChg chg="add mod ord">
          <ac:chgData name="Desmond, Amanda L (KYTC)" userId="75ce0dd0-3082-40dd-8687-c58e2ccb1de3" providerId="ADAL" clId="{A861A558-579C-41DC-99A0-57587918EE30}" dt="2026-08-31T14:46:11.106" v="4237" actId="167"/>
          <ac:picMkLst>
            <pc:docMk/>
            <pc:sldMk cId="1601956933" sldId="296"/>
            <ac:picMk id="4" creationId="{61C2194C-7921-2799-5D80-184EEE7DC756}"/>
          </ac:picMkLst>
        </pc:picChg>
        <pc:picChg chg="add mod">
          <ac:chgData name="Desmond, Amanda L (KYTC)" userId="75ce0dd0-3082-40dd-8687-c58e2ccb1de3" providerId="ADAL" clId="{A861A558-579C-41DC-99A0-57587918EE30}" dt="2026-09-01T20:04:26.184" v="10327" actId="1076"/>
          <ac:picMkLst>
            <pc:docMk/>
            <pc:sldMk cId="1601956933" sldId="296"/>
            <ac:picMk id="8" creationId="{8B0E4063-E770-DB75-0180-FC22854EC3E0}"/>
          </ac:picMkLst>
        </pc:picChg>
      </pc:sldChg>
      <pc:sldChg chg="addSp delSp modSp add mod">
        <pc:chgData name="Desmond, Amanda L (KYTC)" userId="75ce0dd0-3082-40dd-8687-c58e2ccb1de3" providerId="ADAL" clId="{A861A558-579C-41DC-99A0-57587918EE30}" dt="2026-09-02T18:26:17.236" v="11244" actId="948"/>
        <pc:sldMkLst>
          <pc:docMk/>
          <pc:sldMk cId="220384295" sldId="297"/>
        </pc:sldMkLst>
        <pc:spChg chg="mod">
          <ac:chgData name="Desmond, Amanda L (KYTC)" userId="75ce0dd0-3082-40dd-8687-c58e2ccb1de3" providerId="ADAL" clId="{A861A558-579C-41DC-99A0-57587918EE30}" dt="2026-08-31T15:10:16.659" v="4242" actId="20577"/>
          <ac:spMkLst>
            <pc:docMk/>
            <pc:sldMk cId="220384295" sldId="297"/>
            <ac:spMk id="2" creationId="{62814139-43F3-487A-430F-6602F02DBDAA}"/>
          </ac:spMkLst>
        </pc:spChg>
        <pc:spChg chg="mod">
          <ac:chgData name="Desmond, Amanda L (KYTC)" userId="75ce0dd0-3082-40dd-8687-c58e2ccb1de3" providerId="ADAL" clId="{A861A558-579C-41DC-99A0-57587918EE30}" dt="2026-09-02T18:26:17.236" v="11244" actId="948"/>
          <ac:spMkLst>
            <pc:docMk/>
            <pc:sldMk cId="220384295" sldId="297"/>
            <ac:spMk id="6" creationId="{C93A4C41-7FCB-FA5F-CD90-4F867BB2BE62}"/>
          </ac:spMkLst>
        </pc:spChg>
        <pc:picChg chg="add mod ord">
          <ac:chgData name="Desmond, Amanda L (KYTC)" userId="75ce0dd0-3082-40dd-8687-c58e2ccb1de3" providerId="ADAL" clId="{A861A558-579C-41DC-99A0-57587918EE30}" dt="2026-08-31T15:11:48.188" v="4258" actId="167"/>
          <ac:picMkLst>
            <pc:docMk/>
            <pc:sldMk cId="220384295" sldId="297"/>
            <ac:picMk id="5" creationId="{83C2C778-1374-F053-EEAE-AC0B2A534360}"/>
          </ac:picMkLst>
        </pc:picChg>
      </pc:sldChg>
      <pc:sldChg chg="addSp delSp modSp add mod">
        <pc:chgData name="Desmond, Amanda L (KYTC)" userId="75ce0dd0-3082-40dd-8687-c58e2ccb1de3" providerId="ADAL" clId="{A861A558-579C-41DC-99A0-57587918EE30}" dt="2026-09-02T18:28:07.935" v="11270" actId="1035"/>
        <pc:sldMkLst>
          <pc:docMk/>
          <pc:sldMk cId="255991261" sldId="298"/>
        </pc:sldMkLst>
        <pc:spChg chg="mod">
          <ac:chgData name="Desmond, Amanda L (KYTC)" userId="75ce0dd0-3082-40dd-8687-c58e2ccb1de3" providerId="ADAL" clId="{A861A558-579C-41DC-99A0-57587918EE30}" dt="2026-08-31T15:12:21.675" v="4263" actId="20577"/>
          <ac:spMkLst>
            <pc:docMk/>
            <pc:sldMk cId="255991261" sldId="298"/>
            <ac:spMk id="2" creationId="{A72E403E-75D8-8C61-3642-76E5DF9F7C59}"/>
          </ac:spMkLst>
        </pc:spChg>
        <pc:spChg chg="mod">
          <ac:chgData name="Desmond, Amanda L (KYTC)" userId="75ce0dd0-3082-40dd-8687-c58e2ccb1de3" providerId="ADAL" clId="{A861A558-579C-41DC-99A0-57587918EE30}" dt="2026-09-02T18:27:57.468" v="11261" actId="948"/>
          <ac:spMkLst>
            <pc:docMk/>
            <pc:sldMk cId="255991261" sldId="298"/>
            <ac:spMk id="6" creationId="{7AFE3531-B9F0-5A5D-1202-771E5D371D42}"/>
          </ac:spMkLst>
        </pc:spChg>
        <pc:picChg chg="add mod ord">
          <ac:chgData name="Desmond, Amanda L (KYTC)" userId="75ce0dd0-3082-40dd-8687-c58e2ccb1de3" providerId="ADAL" clId="{A861A558-579C-41DC-99A0-57587918EE30}" dt="2026-08-31T15:13:20.865" v="4276" actId="167"/>
          <ac:picMkLst>
            <pc:docMk/>
            <pc:sldMk cId="255991261" sldId="298"/>
            <ac:picMk id="4" creationId="{A70E36D8-5045-E6C0-E55E-55258206807E}"/>
          </ac:picMkLst>
        </pc:picChg>
        <pc:picChg chg="add mod ord">
          <ac:chgData name="Desmond, Amanda L (KYTC)" userId="75ce0dd0-3082-40dd-8687-c58e2ccb1de3" providerId="ADAL" clId="{A861A558-579C-41DC-99A0-57587918EE30}" dt="2026-09-02T18:28:07.935" v="11270" actId="1035"/>
          <ac:picMkLst>
            <pc:docMk/>
            <pc:sldMk cId="255991261" sldId="298"/>
            <ac:picMk id="5" creationId="{74A65D18-CF60-3F6A-874D-940FA31F123D}"/>
          </ac:picMkLst>
        </pc:picChg>
      </pc:sldChg>
      <pc:sldChg chg="addSp delSp modSp add mod">
        <pc:chgData name="Desmond, Amanda L (KYTC)" userId="75ce0dd0-3082-40dd-8687-c58e2ccb1de3" providerId="ADAL" clId="{A861A558-579C-41DC-99A0-57587918EE30}" dt="2026-09-02T18:16:25.636" v="11151" actId="1076"/>
        <pc:sldMkLst>
          <pc:docMk/>
          <pc:sldMk cId="371879281" sldId="299"/>
        </pc:sldMkLst>
        <pc:spChg chg="mod">
          <ac:chgData name="Desmond, Amanda L (KYTC)" userId="75ce0dd0-3082-40dd-8687-c58e2ccb1de3" providerId="ADAL" clId="{A861A558-579C-41DC-99A0-57587918EE30}" dt="2026-08-31T15:14:00.589" v="4281" actId="20577"/>
          <ac:spMkLst>
            <pc:docMk/>
            <pc:sldMk cId="371879281" sldId="299"/>
            <ac:spMk id="2" creationId="{1A99D55A-97AD-8BF2-C6F3-D4B8074660EE}"/>
          </ac:spMkLst>
        </pc:spChg>
        <pc:spChg chg="mod">
          <ac:chgData name="Desmond, Amanda L (KYTC)" userId="75ce0dd0-3082-40dd-8687-c58e2ccb1de3" providerId="ADAL" clId="{A861A558-579C-41DC-99A0-57587918EE30}" dt="2026-09-01T20:23:15.028" v="10501" actId="20577"/>
          <ac:spMkLst>
            <pc:docMk/>
            <pc:sldMk cId="371879281" sldId="299"/>
            <ac:spMk id="6" creationId="{B3EEB810-36EE-408F-3B79-7E0CDFE40589}"/>
          </ac:spMkLst>
        </pc:spChg>
        <pc:picChg chg="add del mod">
          <ac:chgData name="Desmond, Amanda L (KYTC)" userId="75ce0dd0-3082-40dd-8687-c58e2ccb1de3" providerId="ADAL" clId="{A861A558-579C-41DC-99A0-57587918EE30}" dt="2026-09-02T18:16:13.725" v="11148" actId="478"/>
          <ac:picMkLst>
            <pc:docMk/>
            <pc:sldMk cId="371879281" sldId="299"/>
            <ac:picMk id="4" creationId="{D149809A-E92B-5639-00DA-8B6FEC31C831}"/>
          </ac:picMkLst>
        </pc:picChg>
        <pc:picChg chg="add mod ord">
          <ac:chgData name="Desmond, Amanda L (KYTC)" userId="75ce0dd0-3082-40dd-8687-c58e2ccb1de3" providerId="ADAL" clId="{A861A558-579C-41DC-99A0-57587918EE30}" dt="2026-08-31T15:16:01.395" v="4322" actId="167"/>
          <ac:picMkLst>
            <pc:docMk/>
            <pc:sldMk cId="371879281" sldId="299"/>
            <ac:picMk id="5" creationId="{888E871F-8D81-FD73-EE69-C4BA9D81D48C}"/>
          </ac:picMkLst>
        </pc:picChg>
        <pc:picChg chg="add mod">
          <ac:chgData name="Desmond, Amanda L (KYTC)" userId="75ce0dd0-3082-40dd-8687-c58e2ccb1de3" providerId="ADAL" clId="{A861A558-579C-41DC-99A0-57587918EE30}" dt="2026-09-02T18:16:25.636" v="11151" actId="1076"/>
          <ac:picMkLst>
            <pc:docMk/>
            <pc:sldMk cId="371879281" sldId="299"/>
            <ac:picMk id="7" creationId="{03D3A59A-62C0-54EE-EE0F-43A0E33490E3}"/>
          </ac:picMkLst>
        </pc:picChg>
      </pc:sldChg>
      <pc:sldChg chg="delSp modSp add mod">
        <pc:chgData name="Desmond, Amanda L (KYTC)" userId="75ce0dd0-3082-40dd-8687-c58e2ccb1de3" providerId="ADAL" clId="{A861A558-579C-41DC-99A0-57587918EE30}" dt="2026-08-31T17:17:26.420" v="5265" actId="14100"/>
        <pc:sldMkLst>
          <pc:docMk/>
          <pc:sldMk cId="2094843059" sldId="300"/>
        </pc:sldMkLst>
        <pc:spChg chg="mod">
          <ac:chgData name="Desmond, Amanda L (KYTC)" userId="75ce0dd0-3082-40dd-8687-c58e2ccb1de3" providerId="ADAL" clId="{A861A558-579C-41DC-99A0-57587918EE30}" dt="2026-08-31T17:15:24.340" v="5264" actId="20577"/>
          <ac:spMkLst>
            <pc:docMk/>
            <pc:sldMk cId="2094843059" sldId="300"/>
            <ac:spMk id="6" creationId="{3C72CE62-5DFB-1A84-4DE4-A39EA88E1079}"/>
          </ac:spMkLst>
        </pc:spChg>
        <pc:picChg chg="mod">
          <ac:chgData name="Desmond, Amanda L (KYTC)" userId="75ce0dd0-3082-40dd-8687-c58e2ccb1de3" providerId="ADAL" clId="{A861A558-579C-41DC-99A0-57587918EE30}" dt="2026-08-31T17:17:26.420" v="5265" actId="14100"/>
          <ac:picMkLst>
            <pc:docMk/>
            <pc:sldMk cId="2094843059" sldId="300"/>
            <ac:picMk id="10" creationId="{A0031C68-B3E1-7EA2-C6B8-8AAA587B3AAC}"/>
          </ac:picMkLst>
        </pc:picChg>
      </pc:sldChg>
      <pc:sldChg chg="addSp delSp modSp add mod delAnim">
        <pc:chgData name="Desmond, Amanda L (KYTC)" userId="75ce0dd0-3082-40dd-8687-c58e2ccb1de3" providerId="ADAL" clId="{A861A558-579C-41DC-99A0-57587918EE30}" dt="2026-09-02T18:35:12.520" v="11294" actId="948"/>
        <pc:sldMkLst>
          <pc:docMk/>
          <pc:sldMk cId="942827309" sldId="301"/>
        </pc:sldMkLst>
        <pc:spChg chg="mod">
          <ac:chgData name="Desmond, Amanda L (KYTC)" userId="75ce0dd0-3082-40dd-8687-c58e2ccb1de3" providerId="ADAL" clId="{A861A558-579C-41DC-99A0-57587918EE30}" dt="2026-09-02T18:35:12.520" v="11294" actId="948"/>
          <ac:spMkLst>
            <pc:docMk/>
            <pc:sldMk cId="942827309" sldId="301"/>
            <ac:spMk id="6" creationId="{C4D91801-F4B5-E62C-63C2-38BEFCE964D4}"/>
          </ac:spMkLst>
        </pc:spChg>
        <pc:picChg chg="add mod">
          <ac:chgData name="Desmond, Amanda L (KYTC)" userId="75ce0dd0-3082-40dd-8687-c58e2ccb1de3" providerId="ADAL" clId="{A861A558-579C-41DC-99A0-57587918EE30}" dt="2026-08-31T19:33:51.930" v="6296" actId="14100"/>
          <ac:picMkLst>
            <pc:docMk/>
            <pc:sldMk cId="942827309" sldId="301"/>
            <ac:picMk id="4" creationId="{4F1E1614-6F8A-892D-A956-E1BE2F81D30A}"/>
          </ac:picMkLst>
        </pc:picChg>
      </pc:sldChg>
      <pc:sldChg chg="addSp delSp modSp add mod modAnim">
        <pc:chgData name="Desmond, Amanda L (KYTC)" userId="75ce0dd0-3082-40dd-8687-c58e2ccb1de3" providerId="ADAL" clId="{A861A558-579C-41DC-99A0-57587918EE30}" dt="2026-09-01T20:31:39.843" v="10584"/>
        <pc:sldMkLst>
          <pc:docMk/>
          <pc:sldMk cId="3356610665" sldId="302"/>
        </pc:sldMkLst>
        <pc:spChg chg="mod">
          <ac:chgData name="Desmond, Amanda L (KYTC)" userId="75ce0dd0-3082-40dd-8687-c58e2ccb1de3" providerId="ADAL" clId="{A861A558-579C-41DC-99A0-57587918EE30}" dt="2026-08-31T19:37:44.912" v="6349" actId="20577"/>
          <ac:spMkLst>
            <pc:docMk/>
            <pc:sldMk cId="3356610665" sldId="302"/>
            <ac:spMk id="6" creationId="{4E5ECE92-185E-25C9-E3FD-1E224804019F}"/>
          </ac:spMkLst>
        </pc:spChg>
        <pc:picChg chg="add mod">
          <ac:chgData name="Desmond, Amanda L (KYTC)" userId="75ce0dd0-3082-40dd-8687-c58e2ccb1de3" providerId="ADAL" clId="{A861A558-579C-41DC-99A0-57587918EE30}" dt="2026-08-31T19:37:09.417" v="6308" actId="1076"/>
          <ac:picMkLst>
            <pc:docMk/>
            <pc:sldMk cId="3356610665" sldId="302"/>
            <ac:picMk id="7" creationId="{6AC18505-181D-23AC-D4A0-E3B39D9883CB}"/>
          </ac:picMkLst>
        </pc:picChg>
        <pc:picChg chg="add mod">
          <ac:chgData name="Desmond, Amanda L (KYTC)" userId="75ce0dd0-3082-40dd-8687-c58e2ccb1de3" providerId="ADAL" clId="{A861A558-579C-41DC-99A0-57587918EE30}" dt="2026-08-31T19:36:32.585" v="6304" actId="1076"/>
          <ac:picMkLst>
            <pc:docMk/>
            <pc:sldMk cId="3356610665" sldId="302"/>
            <ac:picMk id="9" creationId="{286ADAEE-7672-8C7F-5DF2-C83696297ADC}"/>
          </ac:picMkLst>
        </pc:picChg>
        <pc:picChg chg="add mod">
          <ac:chgData name="Desmond, Amanda L (KYTC)" userId="75ce0dd0-3082-40dd-8687-c58e2ccb1de3" providerId="ADAL" clId="{A861A558-579C-41DC-99A0-57587918EE30}" dt="2026-08-31T19:37:16.655" v="6309" actId="1076"/>
          <ac:picMkLst>
            <pc:docMk/>
            <pc:sldMk cId="3356610665" sldId="302"/>
            <ac:picMk id="11" creationId="{CE186372-6C32-CF80-56BB-4FEAFCF8DB25}"/>
          </ac:picMkLst>
        </pc:picChg>
      </pc:sldChg>
      <pc:sldChg chg="delSp modSp add mod ord delAnim">
        <pc:chgData name="Desmond, Amanda L (KYTC)" userId="75ce0dd0-3082-40dd-8687-c58e2ccb1de3" providerId="ADAL" clId="{A861A558-579C-41DC-99A0-57587918EE30}" dt="2026-09-03T20:18:20.500" v="11316" actId="948"/>
        <pc:sldMkLst>
          <pc:docMk/>
          <pc:sldMk cId="2872982702" sldId="303"/>
        </pc:sldMkLst>
        <pc:spChg chg="mod">
          <ac:chgData name="Desmond, Amanda L (KYTC)" userId="75ce0dd0-3082-40dd-8687-c58e2ccb1de3" providerId="ADAL" clId="{A861A558-579C-41DC-99A0-57587918EE30}" dt="2026-09-03T20:18:20.500" v="11316" actId="948"/>
          <ac:spMkLst>
            <pc:docMk/>
            <pc:sldMk cId="2872982702" sldId="303"/>
            <ac:spMk id="6" creationId="{C2A1AF63-F5C1-B62F-6C6D-675DD5D43EE9}"/>
          </ac:spMkLst>
        </pc:spChg>
      </pc:sldChg>
      <pc:sldChg chg="modSp add mod">
        <pc:chgData name="Desmond, Amanda L (KYTC)" userId="75ce0dd0-3082-40dd-8687-c58e2ccb1de3" providerId="ADAL" clId="{A861A558-579C-41DC-99A0-57587918EE30}" dt="2026-09-02T18:35:00.354" v="11293" actId="948"/>
        <pc:sldMkLst>
          <pc:docMk/>
          <pc:sldMk cId="1391059792" sldId="304"/>
        </pc:sldMkLst>
        <pc:spChg chg="mod">
          <ac:chgData name="Desmond, Amanda L (KYTC)" userId="75ce0dd0-3082-40dd-8687-c58e2ccb1de3" providerId="ADAL" clId="{A861A558-579C-41DC-99A0-57587918EE30}" dt="2026-09-02T18:35:00.354" v="11293" actId="948"/>
          <ac:spMkLst>
            <pc:docMk/>
            <pc:sldMk cId="1391059792" sldId="304"/>
            <ac:spMk id="6" creationId="{CE0D2D4D-A7BB-46E0-B1DB-0D325E29F0BA}"/>
          </ac:spMkLst>
        </pc:spChg>
      </pc:sldChg>
      <pc:sldChg chg="addSp delSp modSp add mod delAnim modAnim">
        <pc:chgData name="Desmond, Amanda L (KYTC)" userId="75ce0dd0-3082-40dd-8687-c58e2ccb1de3" providerId="ADAL" clId="{A861A558-579C-41DC-99A0-57587918EE30}" dt="2026-09-01T16:03:21.553" v="7073"/>
        <pc:sldMkLst>
          <pc:docMk/>
          <pc:sldMk cId="2924435840" sldId="305"/>
        </pc:sldMkLst>
        <pc:graphicFrameChg chg="add mod">
          <ac:chgData name="Desmond, Amanda L (KYTC)" userId="75ce0dd0-3082-40dd-8687-c58e2ccb1de3" providerId="ADAL" clId="{A861A558-579C-41DC-99A0-57587918EE30}" dt="2026-09-01T15:56:32.538" v="7059" actId="1076"/>
          <ac:graphicFrameMkLst>
            <pc:docMk/>
            <pc:sldMk cId="2924435840" sldId="305"/>
            <ac:graphicFrameMk id="3" creationId="{BD90BB9D-D47F-E8C2-FB84-CBCA9D3BF7EE}"/>
          </ac:graphicFrameMkLst>
        </pc:graphicFrameChg>
        <pc:graphicFrameChg chg="add mod">
          <ac:chgData name="Desmond, Amanda L (KYTC)" userId="75ce0dd0-3082-40dd-8687-c58e2ccb1de3" providerId="ADAL" clId="{A861A558-579C-41DC-99A0-57587918EE30}" dt="2026-09-01T16:03:07.486" v="7072" actId="14100"/>
          <ac:graphicFrameMkLst>
            <pc:docMk/>
            <pc:sldMk cId="2924435840" sldId="305"/>
            <ac:graphicFrameMk id="7" creationId="{055DE9BD-6FE8-860B-CAF6-FD475FE62EEB}"/>
          </ac:graphicFrameMkLst>
        </pc:graphicFrameChg>
      </pc:sldChg>
      <pc:sldChg chg="addSp delSp modSp add mod delAnim modAnim">
        <pc:chgData name="Desmond, Amanda L (KYTC)" userId="75ce0dd0-3082-40dd-8687-c58e2ccb1de3" providerId="ADAL" clId="{A861A558-579C-41DC-99A0-57587918EE30}" dt="2026-09-01T16:04:48.189" v="7081" actId="478"/>
        <pc:sldMkLst>
          <pc:docMk/>
          <pc:sldMk cId="4109180370" sldId="306"/>
        </pc:sldMkLst>
        <pc:graphicFrameChg chg="add mod">
          <ac:chgData name="Desmond, Amanda L (KYTC)" userId="75ce0dd0-3082-40dd-8687-c58e2ccb1de3" providerId="ADAL" clId="{A861A558-579C-41DC-99A0-57587918EE30}" dt="2026-09-01T16:03:45.330" v="7077" actId="1076"/>
          <ac:graphicFrameMkLst>
            <pc:docMk/>
            <pc:sldMk cId="4109180370" sldId="306"/>
            <ac:graphicFrameMk id="7" creationId="{6B12DBFB-7248-E00D-66EC-CBE9D0DDCC54}"/>
          </ac:graphicFrameMkLst>
        </pc:graphicFrameChg>
      </pc:sldChg>
      <pc:sldChg chg="addSp delSp modSp add mod modAnim">
        <pc:chgData name="Desmond, Amanda L (KYTC)" userId="75ce0dd0-3082-40dd-8687-c58e2ccb1de3" providerId="ADAL" clId="{A861A558-579C-41DC-99A0-57587918EE30}" dt="2026-09-01T20:32:36.787" v="10586"/>
        <pc:sldMkLst>
          <pc:docMk/>
          <pc:sldMk cId="1835052738" sldId="307"/>
        </pc:sldMkLst>
        <pc:graphicFrameChg chg="add mod">
          <ac:chgData name="Desmond, Amanda L (KYTC)" userId="75ce0dd0-3082-40dd-8687-c58e2ccb1de3" providerId="ADAL" clId="{A861A558-579C-41DC-99A0-57587918EE30}" dt="2026-09-01T16:05:02.651" v="7085" actId="1076"/>
          <ac:graphicFrameMkLst>
            <pc:docMk/>
            <pc:sldMk cId="1835052738" sldId="307"/>
            <ac:graphicFrameMk id="3" creationId="{46F28999-7B46-F3F8-32C2-8C245E4FFBD0}"/>
          </ac:graphicFrameMkLst>
        </pc:graphicFrameChg>
        <pc:graphicFrameChg chg="add mod">
          <ac:chgData name="Desmond, Amanda L (KYTC)" userId="75ce0dd0-3082-40dd-8687-c58e2ccb1de3" providerId="ADAL" clId="{A861A558-579C-41DC-99A0-57587918EE30}" dt="2026-09-01T16:05:22.137" v="7087" actId="1076"/>
          <ac:graphicFrameMkLst>
            <pc:docMk/>
            <pc:sldMk cId="1835052738" sldId="307"/>
            <ac:graphicFrameMk id="4" creationId="{15BBBD5B-1E36-959E-6457-8C1A2C436197}"/>
          </ac:graphicFrameMkLst>
        </pc:graphicFrameChg>
      </pc:sldChg>
      <pc:sldChg chg="addSp delSp modSp add mod">
        <pc:chgData name="Desmond, Amanda L (KYTC)" userId="75ce0dd0-3082-40dd-8687-c58e2ccb1de3" providerId="ADAL" clId="{A861A558-579C-41DC-99A0-57587918EE30}" dt="2026-09-03T20:25:07.969" v="11533" actId="20577"/>
        <pc:sldMkLst>
          <pc:docMk/>
          <pc:sldMk cId="3563650823" sldId="308"/>
        </pc:sldMkLst>
        <pc:spChg chg="mod">
          <ac:chgData name="Desmond, Amanda L (KYTC)" userId="75ce0dd0-3082-40dd-8687-c58e2ccb1de3" providerId="ADAL" clId="{A861A558-579C-41DC-99A0-57587918EE30}" dt="2026-09-03T20:25:07.969" v="11533" actId="20577"/>
          <ac:spMkLst>
            <pc:docMk/>
            <pc:sldMk cId="3563650823" sldId="308"/>
            <ac:spMk id="6" creationId="{7A17CBAA-F4EB-3C1B-AA1E-7C4734BA8C54}"/>
          </ac:spMkLst>
        </pc:spChg>
        <pc:picChg chg="add mod">
          <ac:chgData name="Desmond, Amanda L (KYTC)" userId="75ce0dd0-3082-40dd-8687-c58e2ccb1de3" providerId="ADAL" clId="{A861A558-579C-41DC-99A0-57587918EE30}" dt="2026-09-01T16:33:17.534" v="7678" actId="1076"/>
          <ac:picMkLst>
            <pc:docMk/>
            <pc:sldMk cId="3563650823" sldId="308"/>
            <ac:picMk id="7" creationId="{50B46AB3-D001-FDE2-E0FE-12861F9487E2}"/>
          </ac:picMkLst>
        </pc:picChg>
      </pc:sldChg>
      <pc:sldChg chg="addSp delSp modSp add mod modAnim">
        <pc:chgData name="Desmond, Amanda L (KYTC)" userId="75ce0dd0-3082-40dd-8687-c58e2ccb1de3" providerId="ADAL" clId="{A861A558-579C-41DC-99A0-57587918EE30}" dt="2026-09-01T17:03:56.738" v="8013"/>
        <pc:sldMkLst>
          <pc:docMk/>
          <pc:sldMk cId="1402982228" sldId="309"/>
        </pc:sldMkLst>
        <pc:spChg chg="mod">
          <ac:chgData name="Desmond, Amanda L (KYTC)" userId="75ce0dd0-3082-40dd-8687-c58e2ccb1de3" providerId="ADAL" clId="{A861A558-579C-41DC-99A0-57587918EE30}" dt="2026-09-01T17:00:35.897" v="7994" actId="20577"/>
          <ac:spMkLst>
            <pc:docMk/>
            <pc:sldMk cId="1402982228" sldId="309"/>
            <ac:spMk id="6" creationId="{C5FA93CD-5B5C-46B7-64A6-C2765419E082}"/>
          </ac:spMkLst>
        </pc:spChg>
        <pc:spChg chg="add mod">
          <ac:chgData name="Desmond, Amanda L (KYTC)" userId="75ce0dd0-3082-40dd-8687-c58e2ccb1de3" providerId="ADAL" clId="{A861A558-579C-41DC-99A0-57587918EE30}" dt="2026-09-01T17:03:11.997" v="8012" actId="1076"/>
          <ac:spMkLst>
            <pc:docMk/>
            <pc:sldMk cId="1402982228" sldId="309"/>
            <ac:spMk id="11" creationId="{61ADF037-5444-A77C-AFEB-54A797DF165C}"/>
          </ac:spMkLst>
        </pc:spChg>
        <pc:picChg chg="add mod">
          <ac:chgData name="Desmond, Amanda L (KYTC)" userId="75ce0dd0-3082-40dd-8687-c58e2ccb1de3" providerId="ADAL" clId="{A861A558-579C-41DC-99A0-57587918EE30}" dt="2026-09-01T17:02:27.294" v="8007" actId="692"/>
          <ac:picMkLst>
            <pc:docMk/>
            <pc:sldMk cId="1402982228" sldId="309"/>
            <ac:picMk id="4" creationId="{1F0A8BE3-7781-37BC-1DD3-72C8D1BC41B7}"/>
          </ac:picMkLst>
        </pc:picChg>
        <pc:picChg chg="add mod">
          <ac:chgData name="Desmond, Amanda L (KYTC)" userId="75ce0dd0-3082-40dd-8687-c58e2ccb1de3" providerId="ADAL" clId="{A861A558-579C-41DC-99A0-57587918EE30}" dt="2026-09-01T17:02:07.689" v="8004" actId="1076"/>
          <ac:picMkLst>
            <pc:docMk/>
            <pc:sldMk cId="1402982228" sldId="309"/>
            <ac:picMk id="10" creationId="{B746C978-192B-B48C-A28B-B7338FBD63DD}"/>
          </ac:picMkLst>
        </pc:picChg>
      </pc:sldChg>
      <pc:sldChg chg="delSp modSp add mod modAnim">
        <pc:chgData name="Desmond, Amanda L (KYTC)" userId="75ce0dd0-3082-40dd-8687-c58e2ccb1de3" providerId="ADAL" clId="{A861A558-579C-41DC-99A0-57587918EE30}" dt="2026-09-02T18:33:37.516" v="11288" actId="20577"/>
        <pc:sldMkLst>
          <pc:docMk/>
          <pc:sldMk cId="2585251203" sldId="310"/>
        </pc:sldMkLst>
        <pc:spChg chg="mod">
          <ac:chgData name="Desmond, Amanda L (KYTC)" userId="75ce0dd0-3082-40dd-8687-c58e2ccb1de3" providerId="ADAL" clId="{A861A558-579C-41DC-99A0-57587918EE30}" dt="2026-09-02T18:33:37.516" v="11288" actId="20577"/>
          <ac:spMkLst>
            <pc:docMk/>
            <pc:sldMk cId="2585251203" sldId="310"/>
            <ac:spMk id="6" creationId="{5D9A1E17-AB0E-E533-D0D7-D29274E976B8}"/>
          </ac:spMkLst>
        </pc:spChg>
      </pc:sldChg>
      <pc:sldChg chg="modSp add mod">
        <pc:chgData name="Desmond, Amanda L (KYTC)" userId="75ce0dd0-3082-40dd-8687-c58e2ccb1de3" providerId="ADAL" clId="{A861A558-579C-41DC-99A0-57587918EE30}" dt="2026-09-02T18:26:34.908" v="11245" actId="948"/>
        <pc:sldMkLst>
          <pc:docMk/>
          <pc:sldMk cId="250218601" sldId="311"/>
        </pc:sldMkLst>
        <pc:spChg chg="mod">
          <ac:chgData name="Desmond, Amanda L (KYTC)" userId="75ce0dd0-3082-40dd-8687-c58e2ccb1de3" providerId="ADAL" clId="{A861A558-579C-41DC-99A0-57587918EE30}" dt="2026-09-02T18:26:34.908" v="11245" actId="948"/>
          <ac:spMkLst>
            <pc:docMk/>
            <pc:sldMk cId="250218601" sldId="311"/>
            <ac:spMk id="6" creationId="{B8EEAC98-BD56-CF1D-C030-FE277B9E110A}"/>
          </ac:spMkLst>
        </pc:spChg>
      </pc:sldChg>
      <pc:sldChg chg="modSp add mod">
        <pc:chgData name="Desmond, Amanda L (KYTC)" userId="75ce0dd0-3082-40dd-8687-c58e2ccb1de3" providerId="ADAL" clId="{A861A558-579C-41DC-99A0-57587918EE30}" dt="2026-09-03T20:29:06.303" v="11536" actId="404"/>
        <pc:sldMkLst>
          <pc:docMk/>
          <pc:sldMk cId="3885145762" sldId="312"/>
        </pc:sldMkLst>
        <pc:spChg chg="mod">
          <ac:chgData name="Desmond, Amanda L (KYTC)" userId="75ce0dd0-3082-40dd-8687-c58e2ccb1de3" providerId="ADAL" clId="{A861A558-579C-41DC-99A0-57587918EE30}" dt="2026-09-03T20:29:06.303" v="11536" actId="404"/>
          <ac:spMkLst>
            <pc:docMk/>
            <pc:sldMk cId="3885145762" sldId="312"/>
            <ac:spMk id="6" creationId="{4F47292D-AE5B-EE0A-D4C9-E2160F55B8BD}"/>
          </ac:spMkLst>
        </pc:spChg>
      </pc:sldChg>
      <pc:sldChg chg="addSp modSp add mod modAnim">
        <pc:chgData name="Desmond, Amanda L (KYTC)" userId="75ce0dd0-3082-40dd-8687-c58e2ccb1de3" providerId="ADAL" clId="{A861A558-579C-41DC-99A0-57587918EE30}" dt="2026-09-02T18:27:42.712" v="11260" actId="1036"/>
        <pc:sldMkLst>
          <pc:docMk/>
          <pc:sldMk cId="3982415669" sldId="313"/>
        </pc:sldMkLst>
        <pc:spChg chg="mod">
          <ac:chgData name="Desmond, Amanda L (KYTC)" userId="75ce0dd0-3082-40dd-8687-c58e2ccb1de3" providerId="ADAL" clId="{A861A558-579C-41DC-99A0-57587918EE30}" dt="2026-09-02T18:21:06.959" v="11154" actId="1076"/>
          <ac:spMkLst>
            <pc:docMk/>
            <pc:sldMk cId="3982415669" sldId="313"/>
            <ac:spMk id="6" creationId="{C22C463A-9B2F-E0EB-D2A2-52CF6B94BBD4}"/>
          </ac:spMkLst>
        </pc:spChg>
        <pc:spChg chg="add mod">
          <ac:chgData name="Desmond, Amanda L (KYTC)" userId="75ce0dd0-3082-40dd-8687-c58e2ccb1de3" providerId="ADAL" clId="{A861A558-579C-41DC-99A0-57587918EE30}" dt="2026-09-02T18:21:32.081" v="11161" actId="1035"/>
          <ac:spMkLst>
            <pc:docMk/>
            <pc:sldMk cId="3982415669" sldId="313"/>
            <ac:spMk id="7" creationId="{E42059C7-8296-1705-9A52-11CAB7077E96}"/>
          </ac:spMkLst>
        </pc:spChg>
        <pc:spChg chg="add mod">
          <ac:chgData name="Desmond, Amanda L (KYTC)" userId="75ce0dd0-3082-40dd-8687-c58e2ccb1de3" providerId="ADAL" clId="{A861A558-579C-41DC-99A0-57587918EE30}" dt="2026-09-02T18:27:42.712" v="11260" actId="1036"/>
          <ac:spMkLst>
            <pc:docMk/>
            <pc:sldMk cId="3982415669" sldId="313"/>
            <ac:spMk id="8" creationId="{52543F7A-57F1-8518-6A00-BD76D423B201}"/>
          </ac:spMkLst>
        </pc:spChg>
        <pc:picChg chg="add mod modCrop">
          <ac:chgData name="Desmond, Amanda L (KYTC)" userId="75ce0dd0-3082-40dd-8687-c58e2ccb1de3" providerId="ADAL" clId="{A861A558-579C-41DC-99A0-57587918EE30}" dt="2026-09-02T18:21:23.825" v="11157" actId="14100"/>
          <ac:picMkLst>
            <pc:docMk/>
            <pc:sldMk cId="3982415669" sldId="313"/>
            <ac:picMk id="4" creationId="{89A05261-BBF5-ADD3-D103-650AA9BFB54B}"/>
          </ac:picMkLst>
        </pc:picChg>
      </pc:sldChg>
      <pc:sldChg chg="modSp add mod ord">
        <pc:chgData name="Desmond, Amanda L (KYTC)" userId="75ce0dd0-3082-40dd-8687-c58e2ccb1de3" providerId="ADAL" clId="{A861A558-579C-41DC-99A0-57587918EE30}" dt="2026-09-03T20:43:59.983" v="11685"/>
        <pc:sldMkLst>
          <pc:docMk/>
          <pc:sldMk cId="209419843" sldId="314"/>
        </pc:sldMkLst>
        <pc:spChg chg="mod">
          <ac:chgData name="Desmond, Amanda L (KYTC)" userId="75ce0dd0-3082-40dd-8687-c58e2ccb1de3" providerId="ADAL" clId="{A861A558-579C-41DC-99A0-57587918EE30}" dt="2026-09-03T20:31:48.021" v="11547" actId="20577"/>
          <ac:spMkLst>
            <pc:docMk/>
            <pc:sldMk cId="209419843" sldId="314"/>
            <ac:spMk id="5" creationId="{784B2F1D-CE95-B602-36BC-F3797BDC43A9}"/>
          </ac:spMkLst>
        </pc:spChg>
        <pc:graphicFrameChg chg="mod modGraphic">
          <ac:chgData name="Desmond, Amanda L (KYTC)" userId="75ce0dd0-3082-40dd-8687-c58e2ccb1de3" providerId="ADAL" clId="{A861A558-579C-41DC-99A0-57587918EE30}" dt="2026-09-03T20:43:59.983" v="11685"/>
          <ac:graphicFrameMkLst>
            <pc:docMk/>
            <pc:sldMk cId="209419843" sldId="314"/>
            <ac:graphicFrameMk id="4102" creationId="{04E115F5-9ECE-E5C5-51AF-1A8C0D83AEF8}"/>
          </ac:graphicFrameMkLst>
        </pc:graphicFrameChg>
      </pc:sldChg>
      <pc:sldChg chg="addSp delSp modSp add mod">
        <pc:chgData name="Desmond, Amanda L (KYTC)" userId="75ce0dd0-3082-40dd-8687-c58e2ccb1de3" providerId="ADAL" clId="{A861A558-579C-41DC-99A0-57587918EE30}" dt="2026-09-03T20:50:11.985" v="11793" actId="1076"/>
        <pc:sldMkLst>
          <pc:docMk/>
          <pc:sldMk cId="1307345458" sldId="315"/>
        </pc:sldMkLst>
        <pc:spChg chg="mod">
          <ac:chgData name="Desmond, Amanda L (KYTC)" userId="75ce0dd0-3082-40dd-8687-c58e2ccb1de3" providerId="ADAL" clId="{A861A558-579C-41DC-99A0-57587918EE30}" dt="2026-09-03T20:46:33.690" v="11719" actId="1076"/>
          <ac:spMkLst>
            <pc:docMk/>
            <pc:sldMk cId="1307345458" sldId="315"/>
            <ac:spMk id="5" creationId="{EE694657-05D4-BFB8-7FB9-0C24CC77394F}"/>
          </ac:spMkLst>
        </pc:spChg>
        <pc:graphicFrameChg chg="add modGraphic">
          <ac:chgData name="Desmond, Amanda L (KYTC)" userId="75ce0dd0-3082-40dd-8687-c58e2ccb1de3" providerId="ADAL" clId="{A861A558-579C-41DC-99A0-57587918EE30}" dt="2026-09-03T20:47:44.104" v="11790" actId="20577"/>
          <ac:graphicFrameMkLst>
            <pc:docMk/>
            <pc:sldMk cId="1307345458" sldId="315"/>
            <ac:graphicFrameMk id="2" creationId="{C89144D5-AE6D-EFB8-C334-DE4CFA671DA0}"/>
          </ac:graphicFrameMkLst>
        </pc:graphicFrameChg>
        <pc:graphicFrameChg chg="del">
          <ac:chgData name="Desmond, Amanda L (KYTC)" userId="75ce0dd0-3082-40dd-8687-c58e2ccb1de3" providerId="ADAL" clId="{A861A558-579C-41DC-99A0-57587918EE30}" dt="2026-09-03T20:45:13.969" v="11713" actId="478"/>
          <ac:graphicFrameMkLst>
            <pc:docMk/>
            <pc:sldMk cId="1307345458" sldId="315"/>
            <ac:graphicFrameMk id="4102" creationId="{DCC9D398-B8A9-7A49-CBA8-0C4AA75B4585}"/>
          </ac:graphicFrameMkLst>
        </pc:graphicFrameChg>
        <pc:picChg chg="mod">
          <ac:chgData name="Desmond, Amanda L (KYTC)" userId="75ce0dd0-3082-40dd-8687-c58e2ccb1de3" providerId="ADAL" clId="{A861A558-579C-41DC-99A0-57587918EE30}" dt="2026-09-03T20:50:11.985" v="11793" actId="1076"/>
          <ac:picMkLst>
            <pc:docMk/>
            <pc:sldMk cId="1307345458" sldId="315"/>
            <ac:picMk id="4098" creationId="{31DF3597-02F5-323C-AEA1-1884BF706917}"/>
          </ac:picMkLst>
        </pc:picChg>
      </pc:sldChg>
      <pc:sldChg chg="addSp delSp modSp add mod setBg setFolMasterObjs">
        <pc:chgData name="Desmond, Amanda L (KYTC)" userId="75ce0dd0-3082-40dd-8687-c58e2ccb1de3" providerId="ADAL" clId="{A861A558-579C-41DC-99A0-57587918EE30}" dt="2026-09-03T21:23:38.650" v="11825" actId="1037"/>
        <pc:sldMkLst>
          <pc:docMk/>
          <pc:sldMk cId="1224177552" sldId="316"/>
        </pc:sldMkLst>
        <pc:spChg chg="mod ord">
          <ac:chgData name="Desmond, Amanda L (KYTC)" userId="75ce0dd0-3082-40dd-8687-c58e2ccb1de3" providerId="ADAL" clId="{A861A558-579C-41DC-99A0-57587918EE30}" dt="2026-09-03T21:22:52.737" v="11815" actId="26606"/>
          <ac:spMkLst>
            <pc:docMk/>
            <pc:sldMk cId="1224177552" sldId="316"/>
            <ac:spMk id="5" creationId="{D5D80B6C-0B69-CD52-FC54-794E5F94506A}"/>
          </ac:spMkLst>
        </pc:spChg>
        <pc:spChg chg="add">
          <ac:chgData name="Desmond, Amanda L (KYTC)" userId="75ce0dd0-3082-40dd-8687-c58e2ccb1de3" providerId="ADAL" clId="{A861A558-579C-41DC-99A0-57587918EE30}" dt="2026-09-03T21:22:52.737" v="11815" actId="26606"/>
          <ac:spMkLst>
            <pc:docMk/>
            <pc:sldMk cId="1224177552" sldId="316"/>
            <ac:spMk id="4105" creationId="{7C98A213-5994-475E-B327-DC6EC27FBA8B}"/>
          </ac:spMkLst>
        </pc:spChg>
        <pc:spChg chg="add">
          <ac:chgData name="Desmond, Amanda L (KYTC)" userId="75ce0dd0-3082-40dd-8687-c58e2ccb1de3" providerId="ADAL" clId="{A861A558-579C-41DC-99A0-57587918EE30}" dt="2026-09-03T21:22:52.737" v="11815" actId="26606"/>
          <ac:spMkLst>
            <pc:docMk/>
            <pc:sldMk cId="1224177552" sldId="316"/>
            <ac:spMk id="4107" creationId="{4B030A0D-0DAD-4A99-89BB-419527D6A64B}"/>
          </ac:spMkLst>
        </pc:spChg>
        <pc:graphicFrameChg chg="del">
          <ac:chgData name="Desmond, Amanda L (KYTC)" userId="75ce0dd0-3082-40dd-8687-c58e2ccb1de3" providerId="ADAL" clId="{A861A558-579C-41DC-99A0-57587918EE30}" dt="2026-09-03T21:22:14.089" v="11795" actId="478"/>
          <ac:graphicFrameMkLst>
            <pc:docMk/>
            <pc:sldMk cId="1224177552" sldId="316"/>
            <ac:graphicFrameMk id="4102" creationId="{A3A26EA7-A669-A3BD-D7E9-9470E0DCA1EF}"/>
          </ac:graphicFrameMkLst>
        </pc:graphicFrameChg>
        <pc:picChg chg="mod">
          <ac:chgData name="Desmond, Amanda L (KYTC)" userId="75ce0dd0-3082-40dd-8687-c58e2ccb1de3" providerId="ADAL" clId="{A861A558-579C-41DC-99A0-57587918EE30}" dt="2026-09-03T21:23:17.901" v="11824" actId="1038"/>
          <ac:picMkLst>
            <pc:docMk/>
            <pc:sldMk cId="1224177552" sldId="316"/>
            <ac:picMk id="4098" creationId="{6299AF77-6AE0-3650-3751-099A09FD9E94}"/>
          </ac:picMkLst>
        </pc:picChg>
        <pc:picChg chg="mod ord">
          <ac:chgData name="Desmond, Amanda L (KYTC)" userId="75ce0dd0-3082-40dd-8687-c58e2ccb1de3" providerId="ADAL" clId="{A861A558-579C-41DC-99A0-57587918EE30}" dt="2026-09-03T21:23:38.650" v="11825" actId="1037"/>
          <ac:picMkLst>
            <pc:docMk/>
            <pc:sldMk cId="1224177552" sldId="316"/>
            <ac:picMk id="4099" creationId="{1DACC73C-8A02-2839-0C82-8D450F522CF2}"/>
          </ac:picMkLst>
        </pc:picChg>
        <pc:picChg chg="mod">
          <ac:chgData name="Desmond, Amanda L (KYTC)" userId="75ce0dd0-3082-40dd-8687-c58e2ccb1de3" providerId="ADAL" clId="{A861A558-579C-41DC-99A0-57587918EE30}" dt="2026-09-03T21:22:52.737" v="11815" actId="26606"/>
          <ac:picMkLst>
            <pc:docMk/>
            <pc:sldMk cId="1224177552" sldId="316"/>
            <ac:picMk id="4100" creationId="{1070C176-2A06-2592-63E4-9699D53CF326}"/>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5.svg"/><Relationship Id="rId1" Type="http://schemas.openxmlformats.org/officeDocument/2006/relationships/image" Target="../media/image64.svg"/><Relationship Id="rId5" Type="http://schemas.openxmlformats.org/officeDocument/2006/relationships/image" Target="../media/image67.svg"/><Relationship Id="rId4" Type="http://schemas.openxmlformats.org/officeDocument/2006/relationships/image" Target="../media/image6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5.svg"/><Relationship Id="rId1" Type="http://schemas.openxmlformats.org/officeDocument/2006/relationships/image" Target="../media/image64.svg"/><Relationship Id="rId5" Type="http://schemas.openxmlformats.org/officeDocument/2006/relationships/image" Target="../media/image67.svg"/><Relationship Id="rId4" Type="http://schemas.openxmlformats.org/officeDocument/2006/relationships/image" Target="../media/image6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B15CB1-99A9-4480-B568-EDD40D4AD962}"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2D6354FF-2BCE-4BD2-92DD-92B4107BAE92}">
      <dgm:prSet custT="1"/>
      <dgm:spPr/>
      <dgm:t>
        <a:bodyPr/>
        <a:lstStyle/>
        <a:p>
          <a:pPr>
            <a:lnSpc>
              <a:spcPct val="100000"/>
            </a:lnSpc>
            <a:defRPr b="1"/>
          </a:pPr>
          <a:r>
            <a:rPr lang="en-US" sz="3200"/>
            <a:t>Digital Only</a:t>
          </a:r>
        </a:p>
      </dgm:t>
    </dgm:pt>
    <dgm:pt modelId="{7F36DA4A-3488-446D-BFA4-4C826A059CE3}" type="parTrans" cxnId="{FD1B42F4-6C39-4377-97C0-269EBE183BD3}">
      <dgm:prSet/>
      <dgm:spPr/>
      <dgm:t>
        <a:bodyPr/>
        <a:lstStyle/>
        <a:p>
          <a:endParaRPr lang="en-US"/>
        </a:p>
      </dgm:t>
    </dgm:pt>
    <dgm:pt modelId="{F95F660F-8779-4B82-B65D-382F93B17ABD}" type="sibTrans" cxnId="{FD1B42F4-6C39-4377-97C0-269EBE183BD3}">
      <dgm:prSet/>
      <dgm:spPr/>
      <dgm:t>
        <a:bodyPr/>
        <a:lstStyle/>
        <a:p>
          <a:endParaRPr lang="en-US"/>
        </a:p>
      </dgm:t>
    </dgm:pt>
    <dgm:pt modelId="{8A075687-37EE-4CE6-9460-905A40B9CACC}">
      <dgm:prSet custT="1"/>
      <dgm:spPr/>
      <dgm:t>
        <a:bodyPr/>
        <a:lstStyle/>
        <a:p>
          <a:pPr>
            <a:lnSpc>
              <a:spcPct val="100000"/>
            </a:lnSpc>
            <a:defRPr b="1"/>
          </a:pPr>
          <a:r>
            <a:rPr lang="en-US" sz="3200"/>
            <a:t>Not duplicating other guidance</a:t>
          </a:r>
        </a:p>
      </dgm:t>
    </dgm:pt>
    <dgm:pt modelId="{E8CD63BA-BC38-4725-B19E-8083FAFC1CD6}" type="parTrans" cxnId="{E6DD2C4A-F1A6-4EFC-B9D5-E831062C9892}">
      <dgm:prSet/>
      <dgm:spPr/>
      <dgm:t>
        <a:bodyPr/>
        <a:lstStyle/>
        <a:p>
          <a:endParaRPr lang="en-US"/>
        </a:p>
      </dgm:t>
    </dgm:pt>
    <dgm:pt modelId="{64F86322-761D-48BA-8570-AFE27EE7E204}" type="sibTrans" cxnId="{E6DD2C4A-F1A6-4EFC-B9D5-E831062C9892}">
      <dgm:prSet/>
      <dgm:spPr/>
      <dgm:t>
        <a:bodyPr/>
        <a:lstStyle/>
        <a:p>
          <a:endParaRPr lang="en-US"/>
        </a:p>
      </dgm:t>
    </dgm:pt>
    <dgm:pt modelId="{300DA1BF-EECA-49F5-A399-9826873997A6}">
      <dgm:prSet custT="1"/>
      <dgm:spPr/>
      <dgm:t>
        <a:bodyPr/>
        <a:lstStyle/>
        <a:p>
          <a:pPr>
            <a:lnSpc>
              <a:spcPct val="100000"/>
            </a:lnSpc>
            <a:defRPr b="1"/>
          </a:pPr>
          <a:r>
            <a:rPr lang="en-US" sz="3200"/>
            <a:t>Updated drawings to current CADD Standards</a:t>
          </a:r>
        </a:p>
      </dgm:t>
    </dgm:pt>
    <dgm:pt modelId="{4F1CE087-C0F1-416F-87E5-17BAEDDA0267}" type="parTrans" cxnId="{5E45631B-82E8-4AA1-8D85-5BA56D9C4FB8}">
      <dgm:prSet/>
      <dgm:spPr/>
      <dgm:t>
        <a:bodyPr/>
        <a:lstStyle/>
        <a:p>
          <a:endParaRPr lang="en-US"/>
        </a:p>
      </dgm:t>
    </dgm:pt>
    <dgm:pt modelId="{F349E9C6-85B3-4897-AE37-2190248352BC}" type="sibTrans" cxnId="{5E45631B-82E8-4AA1-8D85-5BA56D9C4FB8}">
      <dgm:prSet/>
      <dgm:spPr/>
      <dgm:t>
        <a:bodyPr/>
        <a:lstStyle/>
        <a:p>
          <a:endParaRPr lang="en-US"/>
        </a:p>
      </dgm:t>
    </dgm:pt>
    <dgm:pt modelId="{E7657FE6-FA89-49A6-8B52-AAA703AB5CEB}">
      <dgm:prSet/>
      <dgm:spPr/>
      <dgm:t>
        <a:bodyPr/>
        <a:lstStyle/>
        <a:p>
          <a:pPr>
            <a:lnSpc>
              <a:spcPct val="100000"/>
            </a:lnSpc>
            <a:defRPr b="1"/>
          </a:pPr>
          <a:r>
            <a:rPr lang="en-US"/>
            <a:t>Chapter 600 – Public Involvement Exception</a:t>
          </a:r>
        </a:p>
      </dgm:t>
    </dgm:pt>
    <dgm:pt modelId="{00CE64BE-05D6-49A1-B1C9-30CE17F38671}" type="parTrans" cxnId="{06485E8B-EBD3-4370-BB5C-3E2A1EA1EE04}">
      <dgm:prSet/>
      <dgm:spPr/>
      <dgm:t>
        <a:bodyPr/>
        <a:lstStyle/>
        <a:p>
          <a:endParaRPr lang="en-US"/>
        </a:p>
      </dgm:t>
    </dgm:pt>
    <dgm:pt modelId="{BF73DCFF-C836-43C9-BADC-9D8E1FC78A25}" type="sibTrans" cxnId="{06485E8B-EBD3-4370-BB5C-3E2A1EA1EE04}">
      <dgm:prSet/>
      <dgm:spPr/>
      <dgm:t>
        <a:bodyPr/>
        <a:lstStyle/>
        <a:p>
          <a:endParaRPr lang="en-US"/>
        </a:p>
      </dgm:t>
    </dgm:pt>
    <dgm:pt modelId="{B5BAFF2D-1FF0-46AD-828F-22AD493A0296}" type="pres">
      <dgm:prSet presAssocID="{D5B15CB1-99A9-4480-B568-EDD40D4AD962}" presName="root" presStyleCnt="0">
        <dgm:presLayoutVars>
          <dgm:dir val="rev"/>
          <dgm:resizeHandles val="exact"/>
        </dgm:presLayoutVars>
      </dgm:prSet>
      <dgm:spPr/>
    </dgm:pt>
    <dgm:pt modelId="{57FC2219-5CAA-4A4C-9D30-47C2BB1E23C7}" type="pres">
      <dgm:prSet presAssocID="{2D6354FF-2BCE-4BD2-92DD-92B4107BAE92}" presName="compNode" presStyleCnt="0"/>
      <dgm:spPr/>
    </dgm:pt>
    <dgm:pt modelId="{D8F6BDA1-4CA7-4467-AD01-A305F8BB56C7}" type="pres">
      <dgm:prSet presAssocID="{2D6354FF-2BCE-4BD2-92DD-92B4107BAE9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Laptop"/>
        </a:ext>
      </dgm:extLst>
    </dgm:pt>
    <dgm:pt modelId="{0BF6888C-6F4A-447C-92E9-7917DDB10018}" type="pres">
      <dgm:prSet presAssocID="{2D6354FF-2BCE-4BD2-92DD-92B4107BAE92}" presName="iconSpace" presStyleCnt="0"/>
      <dgm:spPr/>
    </dgm:pt>
    <dgm:pt modelId="{2B042188-D6C1-4959-B1AF-B33882C3A4AA}" type="pres">
      <dgm:prSet presAssocID="{2D6354FF-2BCE-4BD2-92DD-92B4107BAE92}" presName="parTx" presStyleLbl="revTx" presStyleIdx="0" presStyleCnt="8">
        <dgm:presLayoutVars>
          <dgm:chMax val="0"/>
          <dgm:chPref val="0"/>
        </dgm:presLayoutVars>
      </dgm:prSet>
      <dgm:spPr/>
    </dgm:pt>
    <dgm:pt modelId="{54DAF25B-B232-4C8B-829D-E7031904B520}" type="pres">
      <dgm:prSet presAssocID="{2D6354FF-2BCE-4BD2-92DD-92B4107BAE92}" presName="txSpace" presStyleCnt="0"/>
      <dgm:spPr/>
    </dgm:pt>
    <dgm:pt modelId="{FD7D3B95-EDCB-40FF-9E5E-CFEEBB97BFA0}" type="pres">
      <dgm:prSet presAssocID="{2D6354FF-2BCE-4BD2-92DD-92B4107BAE92}" presName="desTx" presStyleLbl="revTx" presStyleIdx="1" presStyleCnt="8">
        <dgm:presLayoutVars/>
      </dgm:prSet>
      <dgm:spPr/>
    </dgm:pt>
    <dgm:pt modelId="{B9E9B3E5-839E-4604-8301-0B670F1FBDD3}" type="pres">
      <dgm:prSet presAssocID="{F95F660F-8779-4B82-B65D-382F93B17ABD}" presName="sibTrans" presStyleCnt="0"/>
      <dgm:spPr/>
    </dgm:pt>
    <dgm:pt modelId="{93B72BFB-65E9-44D5-B913-E567D2BE6953}" type="pres">
      <dgm:prSet presAssocID="{300DA1BF-EECA-49F5-A399-9826873997A6}" presName="compNode" presStyleCnt="0"/>
      <dgm:spPr/>
    </dgm:pt>
    <dgm:pt modelId="{FFE637A8-C5B7-4B87-AC53-14D0C70D0B77}" type="pres">
      <dgm:prSet presAssocID="{300DA1BF-EECA-49F5-A399-9826873997A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encil"/>
        </a:ext>
      </dgm:extLst>
    </dgm:pt>
    <dgm:pt modelId="{52B69992-D70F-4439-B2A6-D4B0372AE79D}" type="pres">
      <dgm:prSet presAssocID="{300DA1BF-EECA-49F5-A399-9826873997A6}" presName="iconSpace" presStyleCnt="0"/>
      <dgm:spPr/>
    </dgm:pt>
    <dgm:pt modelId="{FCC88672-D2F3-46E5-9409-94B7E7D260C3}" type="pres">
      <dgm:prSet presAssocID="{300DA1BF-EECA-49F5-A399-9826873997A6}" presName="parTx" presStyleLbl="revTx" presStyleIdx="2" presStyleCnt="8">
        <dgm:presLayoutVars>
          <dgm:chMax val="0"/>
          <dgm:chPref val="0"/>
        </dgm:presLayoutVars>
      </dgm:prSet>
      <dgm:spPr/>
    </dgm:pt>
    <dgm:pt modelId="{5A707040-762E-4E88-938C-515BB739A058}" type="pres">
      <dgm:prSet presAssocID="{300DA1BF-EECA-49F5-A399-9826873997A6}" presName="txSpace" presStyleCnt="0"/>
      <dgm:spPr/>
    </dgm:pt>
    <dgm:pt modelId="{F9C6DF02-BCC5-4D39-82FC-75038E34F956}" type="pres">
      <dgm:prSet presAssocID="{300DA1BF-EECA-49F5-A399-9826873997A6}" presName="desTx" presStyleLbl="revTx" presStyleIdx="3" presStyleCnt="8">
        <dgm:presLayoutVars/>
      </dgm:prSet>
      <dgm:spPr/>
    </dgm:pt>
    <dgm:pt modelId="{836B0EF4-1016-47D5-A81E-27EAE5CD7809}" type="pres">
      <dgm:prSet presAssocID="{F349E9C6-85B3-4897-AE37-2190248352BC}" presName="sibTrans" presStyleCnt="0"/>
      <dgm:spPr/>
    </dgm:pt>
    <dgm:pt modelId="{7F851B92-EA04-4EC0-B1EB-9A5442F3A88E}" type="pres">
      <dgm:prSet presAssocID="{8A075687-37EE-4CE6-9460-905A40B9CACC}" presName="compNode" presStyleCnt="0"/>
      <dgm:spPr/>
    </dgm:pt>
    <dgm:pt modelId="{D169990C-24F8-4F45-ADD9-A143640F4C43}" type="pres">
      <dgm:prSet presAssocID="{8A075687-37EE-4CE6-9460-905A40B9CAC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ument"/>
        </a:ext>
      </dgm:extLst>
    </dgm:pt>
    <dgm:pt modelId="{485F523F-74F0-449E-8455-69BC04C089EF}" type="pres">
      <dgm:prSet presAssocID="{8A075687-37EE-4CE6-9460-905A40B9CACC}" presName="iconSpace" presStyleCnt="0"/>
      <dgm:spPr/>
    </dgm:pt>
    <dgm:pt modelId="{AAF200D6-D91F-4A5B-93A2-362B503105A2}" type="pres">
      <dgm:prSet presAssocID="{8A075687-37EE-4CE6-9460-905A40B9CACC}" presName="parTx" presStyleLbl="revTx" presStyleIdx="4" presStyleCnt="8">
        <dgm:presLayoutVars>
          <dgm:chMax val="0"/>
          <dgm:chPref val="0"/>
        </dgm:presLayoutVars>
      </dgm:prSet>
      <dgm:spPr/>
    </dgm:pt>
    <dgm:pt modelId="{3EC8BC30-EAE5-49C6-B36F-BC25FF109593}" type="pres">
      <dgm:prSet presAssocID="{8A075687-37EE-4CE6-9460-905A40B9CACC}" presName="txSpace" presStyleCnt="0"/>
      <dgm:spPr/>
    </dgm:pt>
    <dgm:pt modelId="{F27C2988-8E94-412E-8AF7-AB6DC1AC429F}" type="pres">
      <dgm:prSet presAssocID="{8A075687-37EE-4CE6-9460-905A40B9CACC}" presName="desTx" presStyleLbl="revTx" presStyleIdx="5" presStyleCnt="8">
        <dgm:presLayoutVars/>
      </dgm:prSet>
      <dgm:spPr/>
    </dgm:pt>
    <dgm:pt modelId="{0AEFCDCC-8E30-46BC-9E23-D127B460BA97}" type="pres">
      <dgm:prSet presAssocID="{64F86322-761D-48BA-8570-AFE27EE7E204}" presName="sibTrans" presStyleCnt="0"/>
      <dgm:spPr/>
    </dgm:pt>
    <dgm:pt modelId="{7D9F21F6-F7F3-47E3-B8E1-5E46A0DC9108}" type="pres">
      <dgm:prSet presAssocID="{E7657FE6-FA89-49A6-8B52-AAA703AB5CEB}" presName="compNode" presStyleCnt="0"/>
      <dgm:spPr/>
    </dgm:pt>
    <dgm:pt modelId="{D3302B01-DD2B-4D59-BE7D-D2850EBD8351}" type="pres">
      <dgm:prSet presAssocID="{E7657FE6-FA89-49A6-8B52-AAA703AB5CE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ewspaper"/>
        </a:ext>
      </dgm:extLst>
    </dgm:pt>
    <dgm:pt modelId="{5C259148-9D70-4073-84C8-B2E84C931CFE}" type="pres">
      <dgm:prSet presAssocID="{E7657FE6-FA89-49A6-8B52-AAA703AB5CEB}" presName="iconSpace" presStyleCnt="0"/>
      <dgm:spPr/>
    </dgm:pt>
    <dgm:pt modelId="{21E72410-CEBE-405D-8E3B-F395FE3AAD4E}" type="pres">
      <dgm:prSet presAssocID="{E7657FE6-FA89-49A6-8B52-AAA703AB5CEB}" presName="parTx" presStyleLbl="revTx" presStyleIdx="6" presStyleCnt="8">
        <dgm:presLayoutVars>
          <dgm:chMax val="0"/>
          <dgm:chPref val="0"/>
        </dgm:presLayoutVars>
      </dgm:prSet>
      <dgm:spPr/>
    </dgm:pt>
    <dgm:pt modelId="{526C9455-E6E4-40E9-B45A-8146AF998057}" type="pres">
      <dgm:prSet presAssocID="{E7657FE6-FA89-49A6-8B52-AAA703AB5CEB}" presName="txSpace" presStyleCnt="0"/>
      <dgm:spPr/>
    </dgm:pt>
    <dgm:pt modelId="{DCFE34DD-9475-4245-86D8-0B693CD93450}" type="pres">
      <dgm:prSet presAssocID="{E7657FE6-FA89-49A6-8B52-AAA703AB5CEB}" presName="desTx" presStyleLbl="revTx" presStyleIdx="7" presStyleCnt="8">
        <dgm:presLayoutVars/>
      </dgm:prSet>
      <dgm:spPr/>
    </dgm:pt>
  </dgm:ptLst>
  <dgm:cxnLst>
    <dgm:cxn modelId="{5E45631B-82E8-4AA1-8D85-5BA56D9C4FB8}" srcId="{D5B15CB1-99A9-4480-B568-EDD40D4AD962}" destId="{300DA1BF-EECA-49F5-A399-9826873997A6}" srcOrd="1" destOrd="0" parTransId="{4F1CE087-C0F1-416F-87E5-17BAEDDA0267}" sibTransId="{F349E9C6-85B3-4897-AE37-2190248352BC}"/>
    <dgm:cxn modelId="{941B7F2E-3F18-495F-9D89-03CBBB801644}" type="presOf" srcId="{2D6354FF-2BCE-4BD2-92DD-92B4107BAE92}" destId="{2B042188-D6C1-4959-B1AF-B33882C3A4AA}" srcOrd="0" destOrd="0" presId="urn:microsoft.com/office/officeart/2018/5/layout/CenteredIconLabelDescriptionList"/>
    <dgm:cxn modelId="{E6DD2C4A-F1A6-4EFC-B9D5-E831062C9892}" srcId="{D5B15CB1-99A9-4480-B568-EDD40D4AD962}" destId="{8A075687-37EE-4CE6-9460-905A40B9CACC}" srcOrd="2" destOrd="0" parTransId="{E8CD63BA-BC38-4725-B19E-8083FAFC1CD6}" sibTransId="{64F86322-761D-48BA-8570-AFE27EE7E204}"/>
    <dgm:cxn modelId="{06485E8B-EBD3-4370-BB5C-3E2A1EA1EE04}" srcId="{D5B15CB1-99A9-4480-B568-EDD40D4AD962}" destId="{E7657FE6-FA89-49A6-8B52-AAA703AB5CEB}" srcOrd="3" destOrd="0" parTransId="{00CE64BE-05D6-49A1-B1C9-30CE17F38671}" sibTransId="{BF73DCFF-C836-43C9-BADC-9D8E1FC78A25}"/>
    <dgm:cxn modelId="{6BA42B93-2C1C-4F5D-AA11-B2E83B6DFAC4}" type="presOf" srcId="{D5B15CB1-99A9-4480-B568-EDD40D4AD962}" destId="{B5BAFF2D-1FF0-46AD-828F-22AD493A0296}" srcOrd="0" destOrd="0" presId="urn:microsoft.com/office/officeart/2018/5/layout/CenteredIconLabelDescriptionList"/>
    <dgm:cxn modelId="{A05B5BDA-8590-4BF0-A900-00C6361A3CD8}" type="presOf" srcId="{8A075687-37EE-4CE6-9460-905A40B9CACC}" destId="{AAF200D6-D91F-4A5B-93A2-362B503105A2}" srcOrd="0" destOrd="0" presId="urn:microsoft.com/office/officeart/2018/5/layout/CenteredIconLabelDescriptionList"/>
    <dgm:cxn modelId="{C71A38DB-384D-446E-8380-52556BAF2534}" type="presOf" srcId="{E7657FE6-FA89-49A6-8B52-AAA703AB5CEB}" destId="{21E72410-CEBE-405D-8E3B-F395FE3AAD4E}" srcOrd="0" destOrd="0" presId="urn:microsoft.com/office/officeart/2018/5/layout/CenteredIconLabelDescriptionList"/>
    <dgm:cxn modelId="{FD1B42F4-6C39-4377-97C0-269EBE183BD3}" srcId="{D5B15CB1-99A9-4480-B568-EDD40D4AD962}" destId="{2D6354FF-2BCE-4BD2-92DD-92B4107BAE92}" srcOrd="0" destOrd="0" parTransId="{7F36DA4A-3488-446D-BFA4-4C826A059CE3}" sibTransId="{F95F660F-8779-4B82-B65D-382F93B17ABD}"/>
    <dgm:cxn modelId="{97001DFD-C353-40CE-91E3-DF74135EBCA7}" type="presOf" srcId="{300DA1BF-EECA-49F5-A399-9826873997A6}" destId="{FCC88672-D2F3-46E5-9409-94B7E7D260C3}" srcOrd="0" destOrd="0" presId="urn:microsoft.com/office/officeart/2018/5/layout/CenteredIconLabelDescriptionList"/>
    <dgm:cxn modelId="{F812C412-8789-4044-A039-9CCC98610630}" type="presParOf" srcId="{B5BAFF2D-1FF0-46AD-828F-22AD493A0296}" destId="{57FC2219-5CAA-4A4C-9D30-47C2BB1E23C7}" srcOrd="0" destOrd="0" presId="urn:microsoft.com/office/officeart/2018/5/layout/CenteredIconLabelDescriptionList"/>
    <dgm:cxn modelId="{3D37877E-CBAE-47D4-A148-B9ED7C9FEDF4}" type="presParOf" srcId="{57FC2219-5CAA-4A4C-9D30-47C2BB1E23C7}" destId="{D8F6BDA1-4CA7-4467-AD01-A305F8BB56C7}" srcOrd="0" destOrd="0" presId="urn:microsoft.com/office/officeart/2018/5/layout/CenteredIconLabelDescriptionList"/>
    <dgm:cxn modelId="{41994E5E-E722-4D2E-9846-638EE86D3461}" type="presParOf" srcId="{57FC2219-5CAA-4A4C-9D30-47C2BB1E23C7}" destId="{0BF6888C-6F4A-447C-92E9-7917DDB10018}" srcOrd="1" destOrd="0" presId="urn:microsoft.com/office/officeart/2018/5/layout/CenteredIconLabelDescriptionList"/>
    <dgm:cxn modelId="{40015D19-A8BA-485E-A0AB-F76220D4C16F}" type="presParOf" srcId="{57FC2219-5CAA-4A4C-9D30-47C2BB1E23C7}" destId="{2B042188-D6C1-4959-B1AF-B33882C3A4AA}" srcOrd="2" destOrd="0" presId="urn:microsoft.com/office/officeart/2018/5/layout/CenteredIconLabelDescriptionList"/>
    <dgm:cxn modelId="{4D74CF1A-5A21-4976-B891-5245DE77B630}" type="presParOf" srcId="{57FC2219-5CAA-4A4C-9D30-47C2BB1E23C7}" destId="{54DAF25B-B232-4C8B-829D-E7031904B520}" srcOrd="3" destOrd="0" presId="urn:microsoft.com/office/officeart/2018/5/layout/CenteredIconLabelDescriptionList"/>
    <dgm:cxn modelId="{A1617846-9B48-42AC-99C7-7BAE1375A5A1}" type="presParOf" srcId="{57FC2219-5CAA-4A4C-9D30-47C2BB1E23C7}" destId="{FD7D3B95-EDCB-40FF-9E5E-CFEEBB97BFA0}" srcOrd="4" destOrd="0" presId="urn:microsoft.com/office/officeart/2018/5/layout/CenteredIconLabelDescriptionList"/>
    <dgm:cxn modelId="{FE744B23-38C5-4A1C-8880-DBE70DC18B40}" type="presParOf" srcId="{B5BAFF2D-1FF0-46AD-828F-22AD493A0296}" destId="{B9E9B3E5-839E-4604-8301-0B670F1FBDD3}" srcOrd="1" destOrd="0" presId="urn:microsoft.com/office/officeart/2018/5/layout/CenteredIconLabelDescriptionList"/>
    <dgm:cxn modelId="{E52E17FD-38DD-4823-8A69-316160416558}" type="presParOf" srcId="{B5BAFF2D-1FF0-46AD-828F-22AD493A0296}" destId="{93B72BFB-65E9-44D5-B913-E567D2BE6953}" srcOrd="2" destOrd="0" presId="urn:microsoft.com/office/officeart/2018/5/layout/CenteredIconLabelDescriptionList"/>
    <dgm:cxn modelId="{68557ADF-8B52-482F-A6C4-A81A0CFCE375}" type="presParOf" srcId="{93B72BFB-65E9-44D5-B913-E567D2BE6953}" destId="{FFE637A8-C5B7-4B87-AC53-14D0C70D0B77}" srcOrd="0" destOrd="0" presId="urn:microsoft.com/office/officeart/2018/5/layout/CenteredIconLabelDescriptionList"/>
    <dgm:cxn modelId="{9B2564E2-B26C-4563-88F1-706F76C2071A}" type="presParOf" srcId="{93B72BFB-65E9-44D5-B913-E567D2BE6953}" destId="{52B69992-D70F-4439-B2A6-D4B0372AE79D}" srcOrd="1" destOrd="0" presId="urn:microsoft.com/office/officeart/2018/5/layout/CenteredIconLabelDescriptionList"/>
    <dgm:cxn modelId="{8A5AC282-D35B-4E65-964A-8F0A616C4159}" type="presParOf" srcId="{93B72BFB-65E9-44D5-B913-E567D2BE6953}" destId="{FCC88672-D2F3-46E5-9409-94B7E7D260C3}" srcOrd="2" destOrd="0" presId="urn:microsoft.com/office/officeart/2018/5/layout/CenteredIconLabelDescriptionList"/>
    <dgm:cxn modelId="{CAB4ADF8-C3D6-467F-8A4E-82E2E573DDD7}" type="presParOf" srcId="{93B72BFB-65E9-44D5-B913-E567D2BE6953}" destId="{5A707040-762E-4E88-938C-515BB739A058}" srcOrd="3" destOrd="0" presId="urn:microsoft.com/office/officeart/2018/5/layout/CenteredIconLabelDescriptionList"/>
    <dgm:cxn modelId="{7FD92417-8C16-4B54-BB63-5AD4A5F24E3F}" type="presParOf" srcId="{93B72BFB-65E9-44D5-B913-E567D2BE6953}" destId="{F9C6DF02-BCC5-4D39-82FC-75038E34F956}" srcOrd="4" destOrd="0" presId="urn:microsoft.com/office/officeart/2018/5/layout/CenteredIconLabelDescriptionList"/>
    <dgm:cxn modelId="{F9CD3195-A384-40CF-9F64-CE841B0380A6}" type="presParOf" srcId="{B5BAFF2D-1FF0-46AD-828F-22AD493A0296}" destId="{836B0EF4-1016-47D5-A81E-27EAE5CD7809}" srcOrd="3" destOrd="0" presId="urn:microsoft.com/office/officeart/2018/5/layout/CenteredIconLabelDescriptionList"/>
    <dgm:cxn modelId="{F63E9476-A948-4F30-B124-616E6C7E83C4}" type="presParOf" srcId="{B5BAFF2D-1FF0-46AD-828F-22AD493A0296}" destId="{7F851B92-EA04-4EC0-B1EB-9A5442F3A88E}" srcOrd="4" destOrd="0" presId="urn:microsoft.com/office/officeart/2018/5/layout/CenteredIconLabelDescriptionList"/>
    <dgm:cxn modelId="{9DEFC74D-DF55-4378-880E-5F4E2708F92D}" type="presParOf" srcId="{7F851B92-EA04-4EC0-B1EB-9A5442F3A88E}" destId="{D169990C-24F8-4F45-ADD9-A143640F4C43}" srcOrd="0" destOrd="0" presId="urn:microsoft.com/office/officeart/2018/5/layout/CenteredIconLabelDescriptionList"/>
    <dgm:cxn modelId="{EACD1E76-F071-4CD0-818B-92229C945C0F}" type="presParOf" srcId="{7F851B92-EA04-4EC0-B1EB-9A5442F3A88E}" destId="{485F523F-74F0-449E-8455-69BC04C089EF}" srcOrd="1" destOrd="0" presId="urn:microsoft.com/office/officeart/2018/5/layout/CenteredIconLabelDescriptionList"/>
    <dgm:cxn modelId="{C7118AF8-D37E-4F01-B68E-A521609C1A20}" type="presParOf" srcId="{7F851B92-EA04-4EC0-B1EB-9A5442F3A88E}" destId="{AAF200D6-D91F-4A5B-93A2-362B503105A2}" srcOrd="2" destOrd="0" presId="urn:microsoft.com/office/officeart/2018/5/layout/CenteredIconLabelDescriptionList"/>
    <dgm:cxn modelId="{9D2A8821-5DDE-415B-88F1-B51C98CDEF7D}" type="presParOf" srcId="{7F851B92-EA04-4EC0-B1EB-9A5442F3A88E}" destId="{3EC8BC30-EAE5-49C6-B36F-BC25FF109593}" srcOrd="3" destOrd="0" presId="urn:microsoft.com/office/officeart/2018/5/layout/CenteredIconLabelDescriptionList"/>
    <dgm:cxn modelId="{CDC6085F-04FA-4D89-AAF2-4ABF77745F6D}" type="presParOf" srcId="{7F851B92-EA04-4EC0-B1EB-9A5442F3A88E}" destId="{F27C2988-8E94-412E-8AF7-AB6DC1AC429F}" srcOrd="4" destOrd="0" presId="urn:microsoft.com/office/officeart/2018/5/layout/CenteredIconLabelDescriptionList"/>
    <dgm:cxn modelId="{B166C9CB-210A-419F-AC3B-0391A6C2E033}" type="presParOf" srcId="{B5BAFF2D-1FF0-46AD-828F-22AD493A0296}" destId="{0AEFCDCC-8E30-46BC-9E23-D127B460BA97}" srcOrd="5" destOrd="0" presId="urn:microsoft.com/office/officeart/2018/5/layout/CenteredIconLabelDescriptionList"/>
    <dgm:cxn modelId="{B10551F0-4E54-4472-AAA6-47071AC1732A}" type="presParOf" srcId="{B5BAFF2D-1FF0-46AD-828F-22AD493A0296}" destId="{7D9F21F6-F7F3-47E3-B8E1-5E46A0DC9108}" srcOrd="6" destOrd="0" presId="urn:microsoft.com/office/officeart/2018/5/layout/CenteredIconLabelDescriptionList"/>
    <dgm:cxn modelId="{CE539EC7-7DE3-436E-AE6F-41E2EDD4D9AE}" type="presParOf" srcId="{7D9F21F6-F7F3-47E3-B8E1-5E46A0DC9108}" destId="{D3302B01-DD2B-4D59-BE7D-D2850EBD8351}" srcOrd="0" destOrd="0" presId="urn:microsoft.com/office/officeart/2018/5/layout/CenteredIconLabelDescriptionList"/>
    <dgm:cxn modelId="{E31F235A-ED13-478C-94CF-4AD5844A45EB}" type="presParOf" srcId="{7D9F21F6-F7F3-47E3-B8E1-5E46A0DC9108}" destId="{5C259148-9D70-4073-84C8-B2E84C931CFE}" srcOrd="1" destOrd="0" presId="urn:microsoft.com/office/officeart/2018/5/layout/CenteredIconLabelDescriptionList"/>
    <dgm:cxn modelId="{D2261BDA-A91A-43C2-B90F-10068DDD2FF0}" type="presParOf" srcId="{7D9F21F6-F7F3-47E3-B8E1-5E46A0DC9108}" destId="{21E72410-CEBE-405D-8E3B-F395FE3AAD4E}" srcOrd="2" destOrd="0" presId="urn:microsoft.com/office/officeart/2018/5/layout/CenteredIconLabelDescriptionList"/>
    <dgm:cxn modelId="{E6DC37AF-894E-4C3F-8CC6-51FF966659A9}" type="presParOf" srcId="{7D9F21F6-F7F3-47E3-B8E1-5E46A0DC9108}" destId="{526C9455-E6E4-40E9-B45A-8146AF998057}" srcOrd="3" destOrd="0" presId="urn:microsoft.com/office/officeart/2018/5/layout/CenteredIconLabelDescriptionList"/>
    <dgm:cxn modelId="{FCCC8C5C-5DEA-4620-8DA1-E2B1CFDAD6F4}" type="presParOf" srcId="{7D9F21F6-F7F3-47E3-B8E1-5E46A0DC9108}" destId="{DCFE34DD-9475-4245-86D8-0B693CD93450}"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66D442-BF33-431B-93E9-C284F8B6C9F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9B1674D1-DCDB-4ECD-A1FE-404904C40FA1}">
      <dgm:prSet phldrT="[Text]" phldr="0"/>
      <dgm:spPr/>
      <dgm:t>
        <a:bodyPr/>
        <a:lstStyle/>
        <a:p>
          <a:r>
            <a:rPr lang="en-US" dirty="0"/>
            <a:t>Assign Chapters</a:t>
          </a:r>
        </a:p>
      </dgm:t>
    </dgm:pt>
    <dgm:pt modelId="{AA5F54AB-C5BC-4B8B-844F-3A254B8476F0}" type="parTrans" cxnId="{014CE743-7844-4390-AAB4-70D756117FD7}">
      <dgm:prSet/>
      <dgm:spPr/>
      <dgm:t>
        <a:bodyPr/>
        <a:lstStyle/>
        <a:p>
          <a:endParaRPr lang="en-US"/>
        </a:p>
      </dgm:t>
    </dgm:pt>
    <dgm:pt modelId="{759E49A2-3CBA-48EC-B8E9-1C495E24E284}" type="sibTrans" cxnId="{014CE743-7844-4390-AAB4-70D756117FD7}">
      <dgm:prSet/>
      <dgm:spPr/>
      <dgm:t>
        <a:bodyPr/>
        <a:lstStyle/>
        <a:p>
          <a:endParaRPr lang="en-US"/>
        </a:p>
      </dgm:t>
    </dgm:pt>
    <dgm:pt modelId="{8E0FCF95-19B3-4EC7-8CD2-13DB5EC8B5D3}">
      <dgm:prSet phldrT="[Text]" phldr="0"/>
      <dgm:spPr/>
      <dgm:t>
        <a:bodyPr/>
        <a:lstStyle/>
        <a:p>
          <a:r>
            <a:rPr lang="en-US" dirty="0"/>
            <a:t>Review Together</a:t>
          </a:r>
        </a:p>
      </dgm:t>
    </dgm:pt>
    <dgm:pt modelId="{08E8DB20-7C84-4556-A99E-F5368EA014B8}" type="parTrans" cxnId="{3A471E4A-708E-4A18-AC31-B82CE41E91A5}">
      <dgm:prSet/>
      <dgm:spPr/>
      <dgm:t>
        <a:bodyPr/>
        <a:lstStyle/>
        <a:p>
          <a:endParaRPr lang="en-US"/>
        </a:p>
      </dgm:t>
    </dgm:pt>
    <dgm:pt modelId="{63D1E5ED-642E-4D94-93ED-0DE8C6B32D8C}" type="sibTrans" cxnId="{3A471E4A-708E-4A18-AC31-B82CE41E91A5}">
      <dgm:prSet/>
      <dgm:spPr/>
      <dgm:t>
        <a:bodyPr/>
        <a:lstStyle/>
        <a:p>
          <a:endParaRPr lang="en-US"/>
        </a:p>
      </dgm:t>
    </dgm:pt>
    <dgm:pt modelId="{1B026581-0893-4DA6-BEE3-1BDEECA7FAFA}">
      <dgm:prSet phldrT="[Text]" phldr="0"/>
      <dgm:spPr/>
      <dgm:t>
        <a:bodyPr/>
        <a:lstStyle/>
        <a:p>
          <a:r>
            <a:rPr lang="en-US" dirty="0"/>
            <a:t>SHE Review</a:t>
          </a:r>
        </a:p>
      </dgm:t>
    </dgm:pt>
    <dgm:pt modelId="{FBB3D451-F73C-42EB-A5F4-131A1D044A63}" type="parTrans" cxnId="{0258BE84-4D65-4E0C-83CA-F7ABEF2DD764}">
      <dgm:prSet/>
      <dgm:spPr/>
      <dgm:t>
        <a:bodyPr/>
        <a:lstStyle/>
        <a:p>
          <a:endParaRPr lang="en-US"/>
        </a:p>
      </dgm:t>
    </dgm:pt>
    <dgm:pt modelId="{749B8A6C-3174-42E9-AA0E-627212A7037D}" type="sibTrans" cxnId="{0258BE84-4D65-4E0C-83CA-F7ABEF2DD764}">
      <dgm:prSet/>
      <dgm:spPr/>
      <dgm:t>
        <a:bodyPr/>
        <a:lstStyle/>
        <a:p>
          <a:endParaRPr lang="en-US"/>
        </a:p>
      </dgm:t>
    </dgm:pt>
    <dgm:pt modelId="{5D06DDB6-0AD7-49DF-8978-C71326A64701}">
      <dgm:prSet phldrT="[Text]" phldr="0"/>
      <dgm:spPr/>
      <dgm:t>
        <a:bodyPr/>
        <a:lstStyle/>
        <a:p>
          <a:r>
            <a:rPr lang="en-US" dirty="0"/>
            <a:t>FHWA Review</a:t>
          </a:r>
        </a:p>
      </dgm:t>
    </dgm:pt>
    <dgm:pt modelId="{3DA901D4-D440-44A4-8334-19D2C882DE74}" type="parTrans" cxnId="{AE136368-C359-4D23-AD57-7C3BB2357188}">
      <dgm:prSet/>
      <dgm:spPr/>
      <dgm:t>
        <a:bodyPr/>
        <a:lstStyle/>
        <a:p>
          <a:endParaRPr lang="en-US"/>
        </a:p>
      </dgm:t>
    </dgm:pt>
    <dgm:pt modelId="{FE3A48D5-3009-4891-B019-F1611DE55C6D}" type="sibTrans" cxnId="{AE136368-C359-4D23-AD57-7C3BB2357188}">
      <dgm:prSet/>
      <dgm:spPr/>
      <dgm:t>
        <a:bodyPr/>
        <a:lstStyle/>
        <a:p>
          <a:endParaRPr lang="en-US"/>
        </a:p>
      </dgm:t>
    </dgm:pt>
    <dgm:pt modelId="{8EBFC8BA-6747-4800-B285-8A1C962AC9C1}">
      <dgm:prSet phldrT="[Text]" phldr="0"/>
      <dgm:spPr/>
      <dgm:t>
        <a:bodyPr/>
        <a:lstStyle/>
        <a:p>
          <a:r>
            <a:rPr lang="en-US" dirty="0"/>
            <a:t>Publishing</a:t>
          </a:r>
        </a:p>
      </dgm:t>
    </dgm:pt>
    <dgm:pt modelId="{E7669BF4-EC6A-4A6A-8F27-98FB019328B6}" type="parTrans" cxnId="{0F980A7C-C003-4659-BC76-8D02E538DB38}">
      <dgm:prSet/>
      <dgm:spPr/>
      <dgm:t>
        <a:bodyPr/>
        <a:lstStyle/>
        <a:p>
          <a:endParaRPr lang="en-US"/>
        </a:p>
      </dgm:t>
    </dgm:pt>
    <dgm:pt modelId="{71708482-C91D-457F-AA50-CA71E23B2AD9}" type="sibTrans" cxnId="{0F980A7C-C003-4659-BC76-8D02E538DB38}">
      <dgm:prSet/>
      <dgm:spPr/>
      <dgm:t>
        <a:bodyPr/>
        <a:lstStyle/>
        <a:p>
          <a:endParaRPr lang="en-US"/>
        </a:p>
      </dgm:t>
    </dgm:pt>
    <dgm:pt modelId="{1030FD48-A5C5-40C4-B7DA-BA37BEBAAC35}" type="pres">
      <dgm:prSet presAssocID="{0C66D442-BF33-431B-93E9-C284F8B6C9FA}" presName="cycle" presStyleCnt="0">
        <dgm:presLayoutVars>
          <dgm:dir/>
          <dgm:resizeHandles val="exact"/>
        </dgm:presLayoutVars>
      </dgm:prSet>
      <dgm:spPr/>
    </dgm:pt>
    <dgm:pt modelId="{8E66B836-1037-4684-8ECD-BE4ADF0B6617}" type="pres">
      <dgm:prSet presAssocID="{9B1674D1-DCDB-4ECD-A1FE-404904C40FA1}" presName="dummy" presStyleCnt="0"/>
      <dgm:spPr/>
    </dgm:pt>
    <dgm:pt modelId="{361FB6ED-AD9E-4FEE-AA07-FA12D20877CC}" type="pres">
      <dgm:prSet presAssocID="{9B1674D1-DCDB-4ECD-A1FE-404904C40FA1}" presName="node" presStyleLbl="revTx" presStyleIdx="0" presStyleCnt="5">
        <dgm:presLayoutVars>
          <dgm:bulletEnabled val="1"/>
        </dgm:presLayoutVars>
      </dgm:prSet>
      <dgm:spPr/>
    </dgm:pt>
    <dgm:pt modelId="{7A5A944C-6869-45D9-B8CA-B165F1FD5281}" type="pres">
      <dgm:prSet presAssocID="{759E49A2-3CBA-48EC-B8E9-1C495E24E284}" presName="sibTrans" presStyleLbl="node1" presStyleIdx="0" presStyleCnt="5"/>
      <dgm:spPr/>
    </dgm:pt>
    <dgm:pt modelId="{8DB91B61-32F5-4503-BABB-25083C13810A}" type="pres">
      <dgm:prSet presAssocID="{8E0FCF95-19B3-4EC7-8CD2-13DB5EC8B5D3}" presName="dummy" presStyleCnt="0"/>
      <dgm:spPr/>
    </dgm:pt>
    <dgm:pt modelId="{9C587A85-F08B-4243-9DC5-92F665517AEF}" type="pres">
      <dgm:prSet presAssocID="{8E0FCF95-19B3-4EC7-8CD2-13DB5EC8B5D3}" presName="node" presStyleLbl="revTx" presStyleIdx="1" presStyleCnt="5">
        <dgm:presLayoutVars>
          <dgm:bulletEnabled val="1"/>
        </dgm:presLayoutVars>
      </dgm:prSet>
      <dgm:spPr/>
    </dgm:pt>
    <dgm:pt modelId="{53B52A86-66E5-4842-85DB-A04629F6EF6A}" type="pres">
      <dgm:prSet presAssocID="{63D1E5ED-642E-4D94-93ED-0DE8C6B32D8C}" presName="sibTrans" presStyleLbl="node1" presStyleIdx="1" presStyleCnt="5"/>
      <dgm:spPr/>
    </dgm:pt>
    <dgm:pt modelId="{8887A5E9-33F8-411A-9FF3-81421B5858F6}" type="pres">
      <dgm:prSet presAssocID="{1B026581-0893-4DA6-BEE3-1BDEECA7FAFA}" presName="dummy" presStyleCnt="0"/>
      <dgm:spPr/>
    </dgm:pt>
    <dgm:pt modelId="{18EAB4FF-B965-4CC1-876A-972C80FDD410}" type="pres">
      <dgm:prSet presAssocID="{1B026581-0893-4DA6-BEE3-1BDEECA7FAFA}" presName="node" presStyleLbl="revTx" presStyleIdx="2" presStyleCnt="5">
        <dgm:presLayoutVars>
          <dgm:bulletEnabled val="1"/>
        </dgm:presLayoutVars>
      </dgm:prSet>
      <dgm:spPr/>
    </dgm:pt>
    <dgm:pt modelId="{25396BFA-A5FB-42D2-8376-6971C00E9449}" type="pres">
      <dgm:prSet presAssocID="{749B8A6C-3174-42E9-AA0E-627212A7037D}" presName="sibTrans" presStyleLbl="node1" presStyleIdx="2" presStyleCnt="5"/>
      <dgm:spPr/>
    </dgm:pt>
    <dgm:pt modelId="{53FDB81B-9564-4877-AE03-595E5C3C2EA3}" type="pres">
      <dgm:prSet presAssocID="{5D06DDB6-0AD7-49DF-8978-C71326A64701}" presName="dummy" presStyleCnt="0"/>
      <dgm:spPr/>
    </dgm:pt>
    <dgm:pt modelId="{D668F44A-F6F8-4605-A32A-6FD3A0C78FE8}" type="pres">
      <dgm:prSet presAssocID="{5D06DDB6-0AD7-49DF-8978-C71326A64701}" presName="node" presStyleLbl="revTx" presStyleIdx="3" presStyleCnt="5">
        <dgm:presLayoutVars>
          <dgm:bulletEnabled val="1"/>
        </dgm:presLayoutVars>
      </dgm:prSet>
      <dgm:spPr/>
    </dgm:pt>
    <dgm:pt modelId="{2E30F790-F71B-4214-8B41-116332B8FF19}" type="pres">
      <dgm:prSet presAssocID="{FE3A48D5-3009-4891-B019-F1611DE55C6D}" presName="sibTrans" presStyleLbl="node1" presStyleIdx="3" presStyleCnt="5"/>
      <dgm:spPr/>
    </dgm:pt>
    <dgm:pt modelId="{7A99A3C0-ADCC-40FE-B74B-5152A2AD1877}" type="pres">
      <dgm:prSet presAssocID="{8EBFC8BA-6747-4800-B285-8A1C962AC9C1}" presName="dummy" presStyleCnt="0"/>
      <dgm:spPr/>
    </dgm:pt>
    <dgm:pt modelId="{49C82B5F-78FD-4360-8802-5F690C0D3964}" type="pres">
      <dgm:prSet presAssocID="{8EBFC8BA-6747-4800-B285-8A1C962AC9C1}" presName="node" presStyleLbl="revTx" presStyleIdx="4" presStyleCnt="5">
        <dgm:presLayoutVars>
          <dgm:bulletEnabled val="1"/>
        </dgm:presLayoutVars>
      </dgm:prSet>
      <dgm:spPr/>
    </dgm:pt>
    <dgm:pt modelId="{881B9573-E6BC-4C99-9FB4-E72605022F9A}" type="pres">
      <dgm:prSet presAssocID="{71708482-C91D-457F-AA50-CA71E23B2AD9}" presName="sibTrans" presStyleLbl="node1" presStyleIdx="4" presStyleCnt="5"/>
      <dgm:spPr/>
    </dgm:pt>
  </dgm:ptLst>
  <dgm:cxnLst>
    <dgm:cxn modelId="{59BF2412-C446-4E34-9C94-8F7779DCF064}" type="presOf" srcId="{9B1674D1-DCDB-4ECD-A1FE-404904C40FA1}" destId="{361FB6ED-AD9E-4FEE-AA07-FA12D20877CC}" srcOrd="0" destOrd="0" presId="urn:microsoft.com/office/officeart/2005/8/layout/cycle1"/>
    <dgm:cxn modelId="{334F1319-9C1C-4AE8-9615-98D7B7A539F1}" type="presOf" srcId="{749B8A6C-3174-42E9-AA0E-627212A7037D}" destId="{25396BFA-A5FB-42D2-8376-6971C00E9449}" srcOrd="0" destOrd="0" presId="urn:microsoft.com/office/officeart/2005/8/layout/cycle1"/>
    <dgm:cxn modelId="{3691671F-B8BE-4253-A5D5-416D6EFBB2F5}" type="presOf" srcId="{FE3A48D5-3009-4891-B019-F1611DE55C6D}" destId="{2E30F790-F71B-4214-8B41-116332B8FF19}" srcOrd="0" destOrd="0" presId="urn:microsoft.com/office/officeart/2005/8/layout/cycle1"/>
    <dgm:cxn modelId="{89DE1B30-7420-4304-BBC7-118CED697919}" type="presOf" srcId="{1B026581-0893-4DA6-BEE3-1BDEECA7FAFA}" destId="{18EAB4FF-B965-4CC1-876A-972C80FDD410}" srcOrd="0" destOrd="0" presId="urn:microsoft.com/office/officeart/2005/8/layout/cycle1"/>
    <dgm:cxn modelId="{B2FA7460-9177-437F-AEF4-7DD7C4A48AAD}" type="presOf" srcId="{8EBFC8BA-6747-4800-B285-8A1C962AC9C1}" destId="{49C82B5F-78FD-4360-8802-5F690C0D3964}" srcOrd="0" destOrd="0" presId="urn:microsoft.com/office/officeart/2005/8/layout/cycle1"/>
    <dgm:cxn modelId="{014CE743-7844-4390-AAB4-70D756117FD7}" srcId="{0C66D442-BF33-431B-93E9-C284F8B6C9FA}" destId="{9B1674D1-DCDB-4ECD-A1FE-404904C40FA1}" srcOrd="0" destOrd="0" parTransId="{AA5F54AB-C5BC-4B8B-844F-3A254B8476F0}" sibTransId="{759E49A2-3CBA-48EC-B8E9-1C495E24E284}"/>
    <dgm:cxn modelId="{AE136368-C359-4D23-AD57-7C3BB2357188}" srcId="{0C66D442-BF33-431B-93E9-C284F8B6C9FA}" destId="{5D06DDB6-0AD7-49DF-8978-C71326A64701}" srcOrd="3" destOrd="0" parTransId="{3DA901D4-D440-44A4-8334-19D2C882DE74}" sibTransId="{FE3A48D5-3009-4891-B019-F1611DE55C6D}"/>
    <dgm:cxn modelId="{3A471E4A-708E-4A18-AC31-B82CE41E91A5}" srcId="{0C66D442-BF33-431B-93E9-C284F8B6C9FA}" destId="{8E0FCF95-19B3-4EC7-8CD2-13DB5EC8B5D3}" srcOrd="1" destOrd="0" parTransId="{08E8DB20-7C84-4556-A99E-F5368EA014B8}" sibTransId="{63D1E5ED-642E-4D94-93ED-0DE8C6B32D8C}"/>
    <dgm:cxn modelId="{03BD4077-208B-421A-9E4B-360895E8B6F5}" type="presOf" srcId="{8E0FCF95-19B3-4EC7-8CD2-13DB5EC8B5D3}" destId="{9C587A85-F08B-4243-9DC5-92F665517AEF}" srcOrd="0" destOrd="0" presId="urn:microsoft.com/office/officeart/2005/8/layout/cycle1"/>
    <dgm:cxn modelId="{2DBFEA7B-D814-4A55-A82A-A2C5484C4B18}" type="presOf" srcId="{71708482-C91D-457F-AA50-CA71E23B2AD9}" destId="{881B9573-E6BC-4C99-9FB4-E72605022F9A}" srcOrd="0" destOrd="0" presId="urn:microsoft.com/office/officeart/2005/8/layout/cycle1"/>
    <dgm:cxn modelId="{0F980A7C-C003-4659-BC76-8D02E538DB38}" srcId="{0C66D442-BF33-431B-93E9-C284F8B6C9FA}" destId="{8EBFC8BA-6747-4800-B285-8A1C962AC9C1}" srcOrd="4" destOrd="0" parTransId="{E7669BF4-EC6A-4A6A-8F27-98FB019328B6}" sibTransId="{71708482-C91D-457F-AA50-CA71E23B2AD9}"/>
    <dgm:cxn modelId="{43716384-B647-44E4-87AF-1A3CE52FF164}" type="presOf" srcId="{63D1E5ED-642E-4D94-93ED-0DE8C6B32D8C}" destId="{53B52A86-66E5-4842-85DB-A04629F6EF6A}" srcOrd="0" destOrd="0" presId="urn:microsoft.com/office/officeart/2005/8/layout/cycle1"/>
    <dgm:cxn modelId="{0258BE84-4D65-4E0C-83CA-F7ABEF2DD764}" srcId="{0C66D442-BF33-431B-93E9-C284F8B6C9FA}" destId="{1B026581-0893-4DA6-BEE3-1BDEECA7FAFA}" srcOrd="2" destOrd="0" parTransId="{FBB3D451-F73C-42EB-A5F4-131A1D044A63}" sibTransId="{749B8A6C-3174-42E9-AA0E-627212A7037D}"/>
    <dgm:cxn modelId="{DC9ADAB0-4ABB-43BE-92B9-6A9CFC963895}" type="presOf" srcId="{5D06DDB6-0AD7-49DF-8978-C71326A64701}" destId="{D668F44A-F6F8-4605-A32A-6FD3A0C78FE8}" srcOrd="0" destOrd="0" presId="urn:microsoft.com/office/officeart/2005/8/layout/cycle1"/>
    <dgm:cxn modelId="{6742C5B9-3C3C-4BDC-885A-FC69F335CEAB}" type="presOf" srcId="{0C66D442-BF33-431B-93E9-C284F8B6C9FA}" destId="{1030FD48-A5C5-40C4-B7DA-BA37BEBAAC35}" srcOrd="0" destOrd="0" presId="urn:microsoft.com/office/officeart/2005/8/layout/cycle1"/>
    <dgm:cxn modelId="{B872D4F6-A870-4865-96CD-7C1FE93071C2}" type="presOf" srcId="{759E49A2-3CBA-48EC-B8E9-1C495E24E284}" destId="{7A5A944C-6869-45D9-B8CA-B165F1FD5281}" srcOrd="0" destOrd="0" presId="urn:microsoft.com/office/officeart/2005/8/layout/cycle1"/>
    <dgm:cxn modelId="{22544FE0-F9D1-4539-8976-DF54A7743A3E}" type="presParOf" srcId="{1030FD48-A5C5-40C4-B7DA-BA37BEBAAC35}" destId="{8E66B836-1037-4684-8ECD-BE4ADF0B6617}" srcOrd="0" destOrd="0" presId="urn:microsoft.com/office/officeart/2005/8/layout/cycle1"/>
    <dgm:cxn modelId="{BCFB1CD4-23FC-4FE2-8AAA-E778A1370671}" type="presParOf" srcId="{1030FD48-A5C5-40C4-B7DA-BA37BEBAAC35}" destId="{361FB6ED-AD9E-4FEE-AA07-FA12D20877CC}" srcOrd="1" destOrd="0" presId="urn:microsoft.com/office/officeart/2005/8/layout/cycle1"/>
    <dgm:cxn modelId="{A3B3414B-92F7-4D79-A685-C2231E36C1BC}" type="presParOf" srcId="{1030FD48-A5C5-40C4-B7DA-BA37BEBAAC35}" destId="{7A5A944C-6869-45D9-B8CA-B165F1FD5281}" srcOrd="2" destOrd="0" presId="urn:microsoft.com/office/officeart/2005/8/layout/cycle1"/>
    <dgm:cxn modelId="{4980A68D-A3CD-4461-AB65-799D9F6237F2}" type="presParOf" srcId="{1030FD48-A5C5-40C4-B7DA-BA37BEBAAC35}" destId="{8DB91B61-32F5-4503-BABB-25083C13810A}" srcOrd="3" destOrd="0" presId="urn:microsoft.com/office/officeart/2005/8/layout/cycle1"/>
    <dgm:cxn modelId="{010C7606-6E50-43B3-93DA-65C1DB477ABA}" type="presParOf" srcId="{1030FD48-A5C5-40C4-B7DA-BA37BEBAAC35}" destId="{9C587A85-F08B-4243-9DC5-92F665517AEF}" srcOrd="4" destOrd="0" presId="urn:microsoft.com/office/officeart/2005/8/layout/cycle1"/>
    <dgm:cxn modelId="{2AA92198-1282-44EE-8B7D-666B62134A77}" type="presParOf" srcId="{1030FD48-A5C5-40C4-B7DA-BA37BEBAAC35}" destId="{53B52A86-66E5-4842-85DB-A04629F6EF6A}" srcOrd="5" destOrd="0" presId="urn:microsoft.com/office/officeart/2005/8/layout/cycle1"/>
    <dgm:cxn modelId="{581A9883-1E14-4F11-9A58-B7D4962AFD4C}" type="presParOf" srcId="{1030FD48-A5C5-40C4-B7DA-BA37BEBAAC35}" destId="{8887A5E9-33F8-411A-9FF3-81421B5858F6}" srcOrd="6" destOrd="0" presId="urn:microsoft.com/office/officeart/2005/8/layout/cycle1"/>
    <dgm:cxn modelId="{A5474FC5-9A3A-434B-B90C-551CEF851D94}" type="presParOf" srcId="{1030FD48-A5C5-40C4-B7DA-BA37BEBAAC35}" destId="{18EAB4FF-B965-4CC1-876A-972C80FDD410}" srcOrd="7" destOrd="0" presId="urn:microsoft.com/office/officeart/2005/8/layout/cycle1"/>
    <dgm:cxn modelId="{85E4572C-57E2-4477-9427-7372B7DE41A1}" type="presParOf" srcId="{1030FD48-A5C5-40C4-B7DA-BA37BEBAAC35}" destId="{25396BFA-A5FB-42D2-8376-6971C00E9449}" srcOrd="8" destOrd="0" presId="urn:microsoft.com/office/officeart/2005/8/layout/cycle1"/>
    <dgm:cxn modelId="{FC5FCEBA-DB80-4005-A520-23469C6A43F6}" type="presParOf" srcId="{1030FD48-A5C5-40C4-B7DA-BA37BEBAAC35}" destId="{53FDB81B-9564-4877-AE03-595E5C3C2EA3}" srcOrd="9" destOrd="0" presId="urn:microsoft.com/office/officeart/2005/8/layout/cycle1"/>
    <dgm:cxn modelId="{1AB4E46E-EFFC-44A2-A564-DECCF2AA7ADC}" type="presParOf" srcId="{1030FD48-A5C5-40C4-B7DA-BA37BEBAAC35}" destId="{D668F44A-F6F8-4605-A32A-6FD3A0C78FE8}" srcOrd="10" destOrd="0" presId="urn:microsoft.com/office/officeart/2005/8/layout/cycle1"/>
    <dgm:cxn modelId="{7C03B4F5-1DAC-42CF-90BC-8C4818007B95}" type="presParOf" srcId="{1030FD48-A5C5-40C4-B7DA-BA37BEBAAC35}" destId="{2E30F790-F71B-4214-8B41-116332B8FF19}" srcOrd="11" destOrd="0" presId="urn:microsoft.com/office/officeart/2005/8/layout/cycle1"/>
    <dgm:cxn modelId="{4885234A-CBD4-4756-8B88-82E95FF29606}" type="presParOf" srcId="{1030FD48-A5C5-40C4-B7DA-BA37BEBAAC35}" destId="{7A99A3C0-ADCC-40FE-B74B-5152A2AD1877}" srcOrd="12" destOrd="0" presId="urn:microsoft.com/office/officeart/2005/8/layout/cycle1"/>
    <dgm:cxn modelId="{E6255C8C-6AC4-4C64-AE9D-5887BC67C77D}" type="presParOf" srcId="{1030FD48-A5C5-40C4-B7DA-BA37BEBAAC35}" destId="{49C82B5F-78FD-4360-8802-5F690C0D3964}" srcOrd="13" destOrd="0" presId="urn:microsoft.com/office/officeart/2005/8/layout/cycle1"/>
    <dgm:cxn modelId="{572C6EA8-A714-427D-A7E1-0F8C9FC016C5}" type="presParOf" srcId="{1030FD48-A5C5-40C4-B7DA-BA37BEBAAC35}" destId="{881B9573-E6BC-4C99-9FB4-E72605022F9A}" srcOrd="14"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B15CB1-99A9-4480-B568-EDD40D4AD962}"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2D6354FF-2BCE-4BD2-92DD-92B4107BAE92}">
      <dgm:prSet custT="1"/>
      <dgm:spPr/>
      <dgm:t>
        <a:bodyPr/>
        <a:lstStyle/>
        <a:p>
          <a:pPr>
            <a:lnSpc>
              <a:spcPct val="100000"/>
            </a:lnSpc>
            <a:defRPr b="1"/>
          </a:pPr>
          <a:r>
            <a:rPr lang="en-US" sz="3600" dirty="0"/>
            <a:t>House Bills</a:t>
          </a:r>
        </a:p>
      </dgm:t>
    </dgm:pt>
    <dgm:pt modelId="{7F36DA4A-3488-446D-BFA4-4C826A059CE3}" type="parTrans" cxnId="{FD1B42F4-6C39-4377-97C0-269EBE183BD3}">
      <dgm:prSet/>
      <dgm:spPr/>
      <dgm:t>
        <a:bodyPr/>
        <a:lstStyle/>
        <a:p>
          <a:endParaRPr lang="en-US"/>
        </a:p>
      </dgm:t>
    </dgm:pt>
    <dgm:pt modelId="{F95F660F-8779-4B82-B65D-382F93B17ABD}" type="sibTrans" cxnId="{FD1B42F4-6C39-4377-97C0-269EBE183BD3}">
      <dgm:prSet/>
      <dgm:spPr/>
      <dgm:t>
        <a:bodyPr/>
        <a:lstStyle/>
        <a:p>
          <a:endParaRPr lang="en-US"/>
        </a:p>
      </dgm:t>
    </dgm:pt>
    <dgm:pt modelId="{8A075687-37EE-4CE6-9460-905A40B9CACC}">
      <dgm:prSet custT="1"/>
      <dgm:spPr/>
      <dgm:t>
        <a:bodyPr/>
        <a:lstStyle/>
        <a:p>
          <a:pPr>
            <a:lnSpc>
              <a:spcPct val="100000"/>
            </a:lnSpc>
            <a:defRPr b="1"/>
          </a:pPr>
          <a:r>
            <a:rPr lang="en-US" sz="3600" dirty="0"/>
            <a:t>Evolution of Guidance</a:t>
          </a:r>
        </a:p>
      </dgm:t>
    </dgm:pt>
    <dgm:pt modelId="{E8CD63BA-BC38-4725-B19E-8083FAFC1CD6}" type="parTrans" cxnId="{E6DD2C4A-F1A6-4EFC-B9D5-E831062C9892}">
      <dgm:prSet/>
      <dgm:spPr/>
      <dgm:t>
        <a:bodyPr/>
        <a:lstStyle/>
        <a:p>
          <a:endParaRPr lang="en-US"/>
        </a:p>
      </dgm:t>
    </dgm:pt>
    <dgm:pt modelId="{64F86322-761D-48BA-8570-AFE27EE7E204}" type="sibTrans" cxnId="{E6DD2C4A-F1A6-4EFC-B9D5-E831062C9892}">
      <dgm:prSet/>
      <dgm:spPr/>
      <dgm:t>
        <a:bodyPr/>
        <a:lstStyle/>
        <a:p>
          <a:endParaRPr lang="en-US"/>
        </a:p>
      </dgm:t>
    </dgm:pt>
    <dgm:pt modelId="{300DA1BF-EECA-49F5-A399-9826873997A6}">
      <dgm:prSet custT="1"/>
      <dgm:spPr/>
      <dgm:t>
        <a:bodyPr/>
        <a:lstStyle/>
        <a:p>
          <a:pPr>
            <a:lnSpc>
              <a:spcPct val="100000"/>
            </a:lnSpc>
            <a:defRPr b="1"/>
          </a:pPr>
          <a:r>
            <a:rPr lang="en-US" sz="3600" dirty="0"/>
            <a:t>Not enough stickers</a:t>
          </a:r>
        </a:p>
      </dgm:t>
    </dgm:pt>
    <dgm:pt modelId="{4F1CE087-C0F1-416F-87E5-17BAEDDA0267}" type="parTrans" cxnId="{5E45631B-82E8-4AA1-8D85-5BA56D9C4FB8}">
      <dgm:prSet/>
      <dgm:spPr/>
      <dgm:t>
        <a:bodyPr/>
        <a:lstStyle/>
        <a:p>
          <a:endParaRPr lang="en-US"/>
        </a:p>
      </dgm:t>
    </dgm:pt>
    <dgm:pt modelId="{F349E9C6-85B3-4897-AE37-2190248352BC}" type="sibTrans" cxnId="{5E45631B-82E8-4AA1-8D85-5BA56D9C4FB8}">
      <dgm:prSet/>
      <dgm:spPr/>
      <dgm:t>
        <a:bodyPr/>
        <a:lstStyle/>
        <a:p>
          <a:endParaRPr lang="en-US"/>
        </a:p>
      </dgm:t>
    </dgm:pt>
    <dgm:pt modelId="{E7657FE6-FA89-49A6-8B52-AAA703AB5CEB}">
      <dgm:prSet/>
      <dgm:spPr/>
      <dgm:t>
        <a:bodyPr/>
        <a:lstStyle/>
        <a:p>
          <a:pPr>
            <a:lnSpc>
              <a:spcPct val="100000"/>
            </a:lnSpc>
            <a:defRPr b="1"/>
          </a:pPr>
          <a:r>
            <a:rPr lang="en-US" dirty="0"/>
            <a:t>Patrick Perry</a:t>
          </a:r>
        </a:p>
      </dgm:t>
    </dgm:pt>
    <dgm:pt modelId="{00CE64BE-05D6-49A1-B1C9-30CE17F38671}" type="parTrans" cxnId="{06485E8B-EBD3-4370-BB5C-3E2A1EA1EE04}">
      <dgm:prSet/>
      <dgm:spPr/>
      <dgm:t>
        <a:bodyPr/>
        <a:lstStyle/>
        <a:p>
          <a:endParaRPr lang="en-US"/>
        </a:p>
      </dgm:t>
    </dgm:pt>
    <dgm:pt modelId="{BF73DCFF-C836-43C9-BADC-9D8E1FC78A25}" type="sibTrans" cxnId="{06485E8B-EBD3-4370-BB5C-3E2A1EA1EE04}">
      <dgm:prSet/>
      <dgm:spPr/>
      <dgm:t>
        <a:bodyPr/>
        <a:lstStyle/>
        <a:p>
          <a:endParaRPr lang="en-US"/>
        </a:p>
      </dgm:t>
    </dgm:pt>
    <dgm:pt modelId="{82EA8B5F-7CDA-4889-B7D9-2F035206C96E}">
      <dgm:prSet phldrT="[Text]"/>
      <dgm:spPr/>
      <dgm:t>
        <a:bodyPr/>
        <a:lstStyle/>
        <a:p>
          <a:pPr>
            <a:lnSpc>
              <a:spcPct val="100000"/>
            </a:lnSpc>
            <a:defRPr b="1"/>
          </a:pPr>
          <a:r>
            <a:rPr lang="en-US" dirty="0"/>
            <a:t>Trainings</a:t>
          </a:r>
        </a:p>
      </dgm:t>
    </dgm:pt>
    <dgm:pt modelId="{BB359460-0B1D-4A20-93D2-B31357352D67}" type="parTrans" cxnId="{ABE9A426-38C7-45A3-AE3B-1F7C16DD1324}">
      <dgm:prSet/>
      <dgm:spPr/>
      <dgm:t>
        <a:bodyPr/>
        <a:lstStyle/>
        <a:p>
          <a:endParaRPr lang="en-US"/>
        </a:p>
      </dgm:t>
    </dgm:pt>
    <dgm:pt modelId="{1266E67C-0F40-45E8-BEB9-C2B076264E75}" type="sibTrans" cxnId="{ABE9A426-38C7-45A3-AE3B-1F7C16DD1324}">
      <dgm:prSet/>
      <dgm:spPr/>
      <dgm:t>
        <a:bodyPr/>
        <a:lstStyle/>
        <a:p>
          <a:endParaRPr lang="en-US"/>
        </a:p>
      </dgm:t>
    </dgm:pt>
    <dgm:pt modelId="{B5BAFF2D-1FF0-46AD-828F-22AD493A0296}" type="pres">
      <dgm:prSet presAssocID="{D5B15CB1-99A9-4480-B568-EDD40D4AD962}" presName="root" presStyleCnt="0">
        <dgm:presLayoutVars>
          <dgm:dir val="rev"/>
          <dgm:resizeHandles val="exact"/>
        </dgm:presLayoutVars>
      </dgm:prSet>
      <dgm:spPr/>
    </dgm:pt>
    <dgm:pt modelId="{93B72BFB-65E9-44D5-B913-E567D2BE6953}" type="pres">
      <dgm:prSet presAssocID="{300DA1BF-EECA-49F5-A399-9826873997A6}" presName="compNode" presStyleCnt="0"/>
      <dgm:spPr/>
    </dgm:pt>
    <dgm:pt modelId="{FFE637A8-C5B7-4B87-AC53-14D0C70D0B77}" type="pres">
      <dgm:prSet presAssocID="{300DA1BF-EECA-49F5-A399-9826873997A6}"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dge New with solid fill"/>
        </a:ext>
      </dgm:extLst>
    </dgm:pt>
    <dgm:pt modelId="{52B69992-D70F-4439-B2A6-D4B0372AE79D}" type="pres">
      <dgm:prSet presAssocID="{300DA1BF-EECA-49F5-A399-9826873997A6}" presName="iconSpace" presStyleCnt="0"/>
      <dgm:spPr/>
    </dgm:pt>
    <dgm:pt modelId="{FCC88672-D2F3-46E5-9409-94B7E7D260C3}" type="pres">
      <dgm:prSet presAssocID="{300DA1BF-EECA-49F5-A399-9826873997A6}" presName="parTx" presStyleLbl="revTx" presStyleIdx="0" presStyleCnt="10">
        <dgm:presLayoutVars>
          <dgm:chMax val="0"/>
          <dgm:chPref val="0"/>
        </dgm:presLayoutVars>
      </dgm:prSet>
      <dgm:spPr/>
    </dgm:pt>
    <dgm:pt modelId="{5A707040-762E-4E88-938C-515BB739A058}" type="pres">
      <dgm:prSet presAssocID="{300DA1BF-EECA-49F5-A399-9826873997A6}" presName="txSpace" presStyleCnt="0"/>
      <dgm:spPr/>
    </dgm:pt>
    <dgm:pt modelId="{F9C6DF02-BCC5-4D39-82FC-75038E34F956}" type="pres">
      <dgm:prSet presAssocID="{300DA1BF-EECA-49F5-A399-9826873997A6}" presName="desTx" presStyleLbl="revTx" presStyleIdx="1" presStyleCnt="10">
        <dgm:presLayoutVars/>
      </dgm:prSet>
      <dgm:spPr/>
    </dgm:pt>
    <dgm:pt modelId="{836B0EF4-1016-47D5-A81E-27EAE5CD7809}" type="pres">
      <dgm:prSet presAssocID="{F349E9C6-85B3-4897-AE37-2190248352BC}" presName="sibTrans" presStyleCnt="0"/>
      <dgm:spPr/>
    </dgm:pt>
    <dgm:pt modelId="{57FC2219-5CAA-4A4C-9D30-47C2BB1E23C7}" type="pres">
      <dgm:prSet presAssocID="{2D6354FF-2BCE-4BD2-92DD-92B4107BAE92}" presName="compNode" presStyleCnt="0"/>
      <dgm:spPr/>
    </dgm:pt>
    <dgm:pt modelId="{D8F6BDA1-4CA7-4467-AD01-A305F8BB56C7}" type="pres">
      <dgm:prSet presAssocID="{2D6354FF-2BCE-4BD2-92DD-92B4107BAE92}"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sers with solid fill"/>
        </a:ext>
      </dgm:extLst>
    </dgm:pt>
    <dgm:pt modelId="{0BF6888C-6F4A-447C-92E9-7917DDB10018}" type="pres">
      <dgm:prSet presAssocID="{2D6354FF-2BCE-4BD2-92DD-92B4107BAE92}" presName="iconSpace" presStyleCnt="0"/>
      <dgm:spPr/>
    </dgm:pt>
    <dgm:pt modelId="{2B042188-D6C1-4959-B1AF-B33882C3A4AA}" type="pres">
      <dgm:prSet presAssocID="{2D6354FF-2BCE-4BD2-92DD-92B4107BAE92}" presName="parTx" presStyleLbl="revTx" presStyleIdx="2" presStyleCnt="10">
        <dgm:presLayoutVars>
          <dgm:chMax val="0"/>
          <dgm:chPref val="0"/>
        </dgm:presLayoutVars>
      </dgm:prSet>
      <dgm:spPr/>
    </dgm:pt>
    <dgm:pt modelId="{54DAF25B-B232-4C8B-829D-E7031904B520}" type="pres">
      <dgm:prSet presAssocID="{2D6354FF-2BCE-4BD2-92DD-92B4107BAE92}" presName="txSpace" presStyleCnt="0"/>
      <dgm:spPr/>
    </dgm:pt>
    <dgm:pt modelId="{FD7D3B95-EDCB-40FF-9E5E-CFEEBB97BFA0}" type="pres">
      <dgm:prSet presAssocID="{2D6354FF-2BCE-4BD2-92DD-92B4107BAE92}" presName="desTx" presStyleLbl="revTx" presStyleIdx="3" presStyleCnt="10">
        <dgm:presLayoutVars/>
      </dgm:prSet>
      <dgm:spPr/>
    </dgm:pt>
    <dgm:pt modelId="{B9E9B3E5-839E-4604-8301-0B670F1FBDD3}" type="pres">
      <dgm:prSet presAssocID="{F95F660F-8779-4B82-B65D-382F93B17ABD}" presName="sibTrans" presStyleCnt="0"/>
      <dgm:spPr/>
    </dgm:pt>
    <dgm:pt modelId="{7F851B92-EA04-4EC0-B1EB-9A5442F3A88E}" type="pres">
      <dgm:prSet presAssocID="{8A075687-37EE-4CE6-9460-905A40B9CACC}" presName="compNode" presStyleCnt="0"/>
      <dgm:spPr/>
    </dgm:pt>
    <dgm:pt modelId="{D169990C-24F8-4F45-ADD9-A143640F4C43}" type="pres">
      <dgm:prSet presAssocID="{8A075687-37EE-4CE6-9460-905A40B9CAC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ocument"/>
        </a:ext>
      </dgm:extLst>
    </dgm:pt>
    <dgm:pt modelId="{485F523F-74F0-449E-8455-69BC04C089EF}" type="pres">
      <dgm:prSet presAssocID="{8A075687-37EE-4CE6-9460-905A40B9CACC}" presName="iconSpace" presStyleCnt="0"/>
      <dgm:spPr/>
    </dgm:pt>
    <dgm:pt modelId="{AAF200D6-D91F-4A5B-93A2-362B503105A2}" type="pres">
      <dgm:prSet presAssocID="{8A075687-37EE-4CE6-9460-905A40B9CACC}" presName="parTx" presStyleLbl="revTx" presStyleIdx="4" presStyleCnt="10">
        <dgm:presLayoutVars>
          <dgm:chMax val="0"/>
          <dgm:chPref val="0"/>
        </dgm:presLayoutVars>
      </dgm:prSet>
      <dgm:spPr/>
    </dgm:pt>
    <dgm:pt modelId="{3EC8BC30-EAE5-49C6-B36F-BC25FF109593}" type="pres">
      <dgm:prSet presAssocID="{8A075687-37EE-4CE6-9460-905A40B9CACC}" presName="txSpace" presStyleCnt="0"/>
      <dgm:spPr/>
    </dgm:pt>
    <dgm:pt modelId="{F27C2988-8E94-412E-8AF7-AB6DC1AC429F}" type="pres">
      <dgm:prSet presAssocID="{8A075687-37EE-4CE6-9460-905A40B9CACC}" presName="desTx" presStyleLbl="revTx" presStyleIdx="5" presStyleCnt="10">
        <dgm:presLayoutVars/>
      </dgm:prSet>
      <dgm:spPr/>
    </dgm:pt>
    <dgm:pt modelId="{0AEFCDCC-8E30-46BC-9E23-D127B460BA97}" type="pres">
      <dgm:prSet presAssocID="{64F86322-761D-48BA-8570-AFE27EE7E204}" presName="sibTrans" presStyleCnt="0"/>
      <dgm:spPr/>
    </dgm:pt>
    <dgm:pt modelId="{2F3EDAB0-6B5F-4223-98B2-98B825EE39F6}" type="pres">
      <dgm:prSet presAssocID="{82EA8B5F-7CDA-4889-B7D9-2F035206C96E}" presName="compNode" presStyleCnt="0"/>
      <dgm:spPr/>
    </dgm:pt>
    <dgm:pt modelId="{08FB5B52-AAC7-4759-B9E8-9D4B67267E08}" type="pres">
      <dgm:prSet presAssocID="{82EA8B5F-7CDA-4889-B7D9-2F035206C96E}"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eacher with solid fill"/>
        </a:ext>
      </dgm:extLst>
    </dgm:pt>
    <dgm:pt modelId="{DF666730-2723-411F-A6BF-07C6BB581505}" type="pres">
      <dgm:prSet presAssocID="{82EA8B5F-7CDA-4889-B7D9-2F035206C96E}" presName="iconSpace" presStyleCnt="0"/>
      <dgm:spPr/>
    </dgm:pt>
    <dgm:pt modelId="{CA228FB8-B8A5-4966-8A8C-0501D10636D3}" type="pres">
      <dgm:prSet presAssocID="{82EA8B5F-7CDA-4889-B7D9-2F035206C96E}" presName="parTx" presStyleLbl="revTx" presStyleIdx="6" presStyleCnt="10">
        <dgm:presLayoutVars>
          <dgm:chMax val="0"/>
          <dgm:chPref val="0"/>
        </dgm:presLayoutVars>
      </dgm:prSet>
      <dgm:spPr/>
    </dgm:pt>
    <dgm:pt modelId="{31C601AD-30E5-4020-B9EF-B4D605644FA1}" type="pres">
      <dgm:prSet presAssocID="{82EA8B5F-7CDA-4889-B7D9-2F035206C96E}" presName="txSpace" presStyleCnt="0"/>
      <dgm:spPr/>
    </dgm:pt>
    <dgm:pt modelId="{C0156F7B-B85F-40DB-A4C2-6190A7D2BB8A}" type="pres">
      <dgm:prSet presAssocID="{82EA8B5F-7CDA-4889-B7D9-2F035206C96E}" presName="desTx" presStyleLbl="revTx" presStyleIdx="7" presStyleCnt="10">
        <dgm:presLayoutVars/>
      </dgm:prSet>
      <dgm:spPr/>
    </dgm:pt>
    <dgm:pt modelId="{4BB0C39B-3B11-4444-AA1A-1C5BF64D9D4E}" type="pres">
      <dgm:prSet presAssocID="{1266E67C-0F40-45E8-BEB9-C2B076264E75}" presName="sibTrans" presStyleCnt="0"/>
      <dgm:spPr/>
    </dgm:pt>
    <dgm:pt modelId="{7D9F21F6-F7F3-47E3-B8E1-5E46A0DC9108}" type="pres">
      <dgm:prSet presAssocID="{E7657FE6-FA89-49A6-8B52-AAA703AB5CEB}" presName="compNode" presStyleCnt="0"/>
      <dgm:spPr/>
    </dgm:pt>
    <dgm:pt modelId="{D3302B01-DD2B-4D59-BE7D-D2850EBD8351}" type="pres">
      <dgm:prSet presAssocID="{E7657FE6-FA89-49A6-8B52-AAA703AB5CEB}" presName="iconRect" presStyleLbl="node1" presStyleIdx="4" presStyleCnt="5" custLinFactNeighborX="3427" custLinFactNeighborY="4473"/>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rown with solid fill"/>
        </a:ext>
      </dgm:extLst>
    </dgm:pt>
    <dgm:pt modelId="{5C259148-9D70-4073-84C8-B2E84C931CFE}" type="pres">
      <dgm:prSet presAssocID="{E7657FE6-FA89-49A6-8B52-AAA703AB5CEB}" presName="iconSpace" presStyleCnt="0"/>
      <dgm:spPr/>
    </dgm:pt>
    <dgm:pt modelId="{21E72410-CEBE-405D-8E3B-F395FE3AAD4E}" type="pres">
      <dgm:prSet presAssocID="{E7657FE6-FA89-49A6-8B52-AAA703AB5CEB}" presName="parTx" presStyleLbl="revTx" presStyleIdx="8" presStyleCnt="10">
        <dgm:presLayoutVars>
          <dgm:chMax val="0"/>
          <dgm:chPref val="0"/>
        </dgm:presLayoutVars>
      </dgm:prSet>
      <dgm:spPr/>
    </dgm:pt>
    <dgm:pt modelId="{526C9455-E6E4-40E9-B45A-8146AF998057}" type="pres">
      <dgm:prSet presAssocID="{E7657FE6-FA89-49A6-8B52-AAA703AB5CEB}" presName="txSpace" presStyleCnt="0"/>
      <dgm:spPr/>
    </dgm:pt>
    <dgm:pt modelId="{DCFE34DD-9475-4245-86D8-0B693CD93450}" type="pres">
      <dgm:prSet presAssocID="{E7657FE6-FA89-49A6-8B52-AAA703AB5CEB}" presName="desTx" presStyleLbl="revTx" presStyleIdx="9" presStyleCnt="10">
        <dgm:presLayoutVars/>
      </dgm:prSet>
      <dgm:spPr/>
    </dgm:pt>
  </dgm:ptLst>
  <dgm:cxnLst>
    <dgm:cxn modelId="{F893D417-9400-45B5-889A-1742EDAAAF65}" type="presOf" srcId="{300DA1BF-EECA-49F5-A399-9826873997A6}" destId="{FCC88672-D2F3-46E5-9409-94B7E7D260C3}" srcOrd="0" destOrd="0" presId="urn:microsoft.com/office/officeart/2018/5/layout/CenteredIconLabelDescriptionList"/>
    <dgm:cxn modelId="{5E45631B-82E8-4AA1-8D85-5BA56D9C4FB8}" srcId="{D5B15CB1-99A9-4480-B568-EDD40D4AD962}" destId="{300DA1BF-EECA-49F5-A399-9826873997A6}" srcOrd="0" destOrd="0" parTransId="{4F1CE087-C0F1-416F-87E5-17BAEDDA0267}" sibTransId="{F349E9C6-85B3-4897-AE37-2190248352BC}"/>
    <dgm:cxn modelId="{ABE9A426-38C7-45A3-AE3B-1F7C16DD1324}" srcId="{D5B15CB1-99A9-4480-B568-EDD40D4AD962}" destId="{82EA8B5F-7CDA-4889-B7D9-2F035206C96E}" srcOrd="3" destOrd="0" parTransId="{BB359460-0B1D-4A20-93D2-B31357352D67}" sibTransId="{1266E67C-0F40-45E8-BEB9-C2B076264E75}"/>
    <dgm:cxn modelId="{5471212D-F7AB-4885-9786-8E7E93BFE86F}" type="presOf" srcId="{2D6354FF-2BCE-4BD2-92DD-92B4107BAE92}" destId="{2B042188-D6C1-4959-B1AF-B33882C3A4AA}" srcOrd="0" destOrd="0" presId="urn:microsoft.com/office/officeart/2018/5/layout/CenteredIconLabelDescriptionList"/>
    <dgm:cxn modelId="{E6DD2C4A-F1A6-4EFC-B9D5-E831062C9892}" srcId="{D5B15CB1-99A9-4480-B568-EDD40D4AD962}" destId="{8A075687-37EE-4CE6-9460-905A40B9CACC}" srcOrd="2" destOrd="0" parTransId="{E8CD63BA-BC38-4725-B19E-8083FAFC1CD6}" sibTransId="{64F86322-761D-48BA-8570-AFE27EE7E204}"/>
    <dgm:cxn modelId="{06485E8B-EBD3-4370-BB5C-3E2A1EA1EE04}" srcId="{D5B15CB1-99A9-4480-B568-EDD40D4AD962}" destId="{E7657FE6-FA89-49A6-8B52-AAA703AB5CEB}" srcOrd="4" destOrd="0" parTransId="{00CE64BE-05D6-49A1-B1C9-30CE17F38671}" sibTransId="{BF73DCFF-C836-43C9-BADC-9D8E1FC78A25}"/>
    <dgm:cxn modelId="{27E23891-CC39-49ED-A26F-CBCCE37B4A35}" type="presOf" srcId="{82EA8B5F-7CDA-4889-B7D9-2F035206C96E}" destId="{CA228FB8-B8A5-4966-8A8C-0501D10636D3}" srcOrd="0" destOrd="0" presId="urn:microsoft.com/office/officeart/2018/5/layout/CenteredIconLabelDescriptionList"/>
    <dgm:cxn modelId="{6BA42B93-2C1C-4F5D-AA11-B2E83B6DFAC4}" type="presOf" srcId="{D5B15CB1-99A9-4480-B568-EDD40D4AD962}" destId="{B5BAFF2D-1FF0-46AD-828F-22AD493A0296}" srcOrd="0" destOrd="0" presId="urn:microsoft.com/office/officeart/2018/5/layout/CenteredIconLabelDescriptionList"/>
    <dgm:cxn modelId="{E457309A-A6FA-42B9-8754-7F7F47198F05}" type="presOf" srcId="{E7657FE6-FA89-49A6-8B52-AAA703AB5CEB}" destId="{21E72410-CEBE-405D-8E3B-F395FE3AAD4E}" srcOrd="0" destOrd="0" presId="urn:microsoft.com/office/officeart/2018/5/layout/CenteredIconLabelDescriptionList"/>
    <dgm:cxn modelId="{E5B11CC6-DEAE-4565-9763-CA96E105549E}" type="presOf" srcId="{8A075687-37EE-4CE6-9460-905A40B9CACC}" destId="{AAF200D6-D91F-4A5B-93A2-362B503105A2}" srcOrd="0" destOrd="0" presId="urn:microsoft.com/office/officeart/2018/5/layout/CenteredIconLabelDescriptionList"/>
    <dgm:cxn modelId="{FD1B42F4-6C39-4377-97C0-269EBE183BD3}" srcId="{D5B15CB1-99A9-4480-B568-EDD40D4AD962}" destId="{2D6354FF-2BCE-4BD2-92DD-92B4107BAE92}" srcOrd="1" destOrd="0" parTransId="{7F36DA4A-3488-446D-BFA4-4C826A059CE3}" sibTransId="{F95F660F-8779-4B82-B65D-382F93B17ABD}"/>
    <dgm:cxn modelId="{CD004FDA-0163-41C1-ACB3-1B832AA6209C}" type="presParOf" srcId="{B5BAFF2D-1FF0-46AD-828F-22AD493A0296}" destId="{93B72BFB-65E9-44D5-B913-E567D2BE6953}" srcOrd="0" destOrd="0" presId="urn:microsoft.com/office/officeart/2018/5/layout/CenteredIconLabelDescriptionList"/>
    <dgm:cxn modelId="{13C75D59-4910-45EF-B2B0-FCFAD8F2E43D}" type="presParOf" srcId="{93B72BFB-65E9-44D5-B913-E567D2BE6953}" destId="{FFE637A8-C5B7-4B87-AC53-14D0C70D0B77}" srcOrd="0" destOrd="0" presId="urn:microsoft.com/office/officeart/2018/5/layout/CenteredIconLabelDescriptionList"/>
    <dgm:cxn modelId="{CAAF892A-A172-48D6-8E73-AD4A082FF95D}" type="presParOf" srcId="{93B72BFB-65E9-44D5-B913-E567D2BE6953}" destId="{52B69992-D70F-4439-B2A6-D4B0372AE79D}" srcOrd="1" destOrd="0" presId="urn:microsoft.com/office/officeart/2018/5/layout/CenteredIconLabelDescriptionList"/>
    <dgm:cxn modelId="{48174D2A-91F9-4353-B8D3-BFA390876583}" type="presParOf" srcId="{93B72BFB-65E9-44D5-B913-E567D2BE6953}" destId="{FCC88672-D2F3-46E5-9409-94B7E7D260C3}" srcOrd="2" destOrd="0" presId="urn:microsoft.com/office/officeart/2018/5/layout/CenteredIconLabelDescriptionList"/>
    <dgm:cxn modelId="{F79D8C88-B41D-469F-9B80-78B948F04CF3}" type="presParOf" srcId="{93B72BFB-65E9-44D5-B913-E567D2BE6953}" destId="{5A707040-762E-4E88-938C-515BB739A058}" srcOrd="3" destOrd="0" presId="urn:microsoft.com/office/officeart/2018/5/layout/CenteredIconLabelDescriptionList"/>
    <dgm:cxn modelId="{D2E0ADFA-57BA-4DD3-A9C5-E9600CBAE290}" type="presParOf" srcId="{93B72BFB-65E9-44D5-B913-E567D2BE6953}" destId="{F9C6DF02-BCC5-4D39-82FC-75038E34F956}" srcOrd="4" destOrd="0" presId="urn:microsoft.com/office/officeart/2018/5/layout/CenteredIconLabelDescriptionList"/>
    <dgm:cxn modelId="{57F29A37-61AC-4227-A6B7-F95E3404C2AB}" type="presParOf" srcId="{B5BAFF2D-1FF0-46AD-828F-22AD493A0296}" destId="{836B0EF4-1016-47D5-A81E-27EAE5CD7809}" srcOrd="1" destOrd="0" presId="urn:microsoft.com/office/officeart/2018/5/layout/CenteredIconLabelDescriptionList"/>
    <dgm:cxn modelId="{46FD73E0-BB23-4892-99E2-9819DD779157}" type="presParOf" srcId="{B5BAFF2D-1FF0-46AD-828F-22AD493A0296}" destId="{57FC2219-5CAA-4A4C-9D30-47C2BB1E23C7}" srcOrd="2" destOrd="0" presId="urn:microsoft.com/office/officeart/2018/5/layout/CenteredIconLabelDescriptionList"/>
    <dgm:cxn modelId="{2D5ABEC0-CD44-443B-8AF6-BF02D159ED74}" type="presParOf" srcId="{57FC2219-5CAA-4A4C-9D30-47C2BB1E23C7}" destId="{D8F6BDA1-4CA7-4467-AD01-A305F8BB56C7}" srcOrd="0" destOrd="0" presId="urn:microsoft.com/office/officeart/2018/5/layout/CenteredIconLabelDescriptionList"/>
    <dgm:cxn modelId="{A16FC3AC-6422-4AD3-8430-06E97E614560}" type="presParOf" srcId="{57FC2219-5CAA-4A4C-9D30-47C2BB1E23C7}" destId="{0BF6888C-6F4A-447C-92E9-7917DDB10018}" srcOrd="1" destOrd="0" presId="urn:microsoft.com/office/officeart/2018/5/layout/CenteredIconLabelDescriptionList"/>
    <dgm:cxn modelId="{E81E8F6F-D33E-478F-8898-37FB9804DF3E}" type="presParOf" srcId="{57FC2219-5CAA-4A4C-9D30-47C2BB1E23C7}" destId="{2B042188-D6C1-4959-B1AF-B33882C3A4AA}" srcOrd="2" destOrd="0" presId="urn:microsoft.com/office/officeart/2018/5/layout/CenteredIconLabelDescriptionList"/>
    <dgm:cxn modelId="{99E986B5-77AE-43FE-BEE6-8E4103EB8459}" type="presParOf" srcId="{57FC2219-5CAA-4A4C-9D30-47C2BB1E23C7}" destId="{54DAF25B-B232-4C8B-829D-E7031904B520}" srcOrd="3" destOrd="0" presId="urn:microsoft.com/office/officeart/2018/5/layout/CenteredIconLabelDescriptionList"/>
    <dgm:cxn modelId="{F364A0DF-F978-494E-AD7B-43758DAF7EF1}" type="presParOf" srcId="{57FC2219-5CAA-4A4C-9D30-47C2BB1E23C7}" destId="{FD7D3B95-EDCB-40FF-9E5E-CFEEBB97BFA0}" srcOrd="4" destOrd="0" presId="urn:microsoft.com/office/officeart/2018/5/layout/CenteredIconLabelDescriptionList"/>
    <dgm:cxn modelId="{61194B85-207E-4DD3-82E4-669C9B9BF0D3}" type="presParOf" srcId="{B5BAFF2D-1FF0-46AD-828F-22AD493A0296}" destId="{B9E9B3E5-839E-4604-8301-0B670F1FBDD3}" srcOrd="3" destOrd="0" presId="urn:microsoft.com/office/officeart/2018/5/layout/CenteredIconLabelDescriptionList"/>
    <dgm:cxn modelId="{0A942CA1-5895-455A-9CA6-67E0038673F1}" type="presParOf" srcId="{B5BAFF2D-1FF0-46AD-828F-22AD493A0296}" destId="{7F851B92-EA04-4EC0-B1EB-9A5442F3A88E}" srcOrd="4" destOrd="0" presId="urn:microsoft.com/office/officeart/2018/5/layout/CenteredIconLabelDescriptionList"/>
    <dgm:cxn modelId="{88DB18FE-3639-4C4F-8D56-F07430DB622B}" type="presParOf" srcId="{7F851B92-EA04-4EC0-B1EB-9A5442F3A88E}" destId="{D169990C-24F8-4F45-ADD9-A143640F4C43}" srcOrd="0" destOrd="0" presId="urn:microsoft.com/office/officeart/2018/5/layout/CenteredIconLabelDescriptionList"/>
    <dgm:cxn modelId="{6C364DDA-967D-413D-9934-1F199D528C6A}" type="presParOf" srcId="{7F851B92-EA04-4EC0-B1EB-9A5442F3A88E}" destId="{485F523F-74F0-449E-8455-69BC04C089EF}" srcOrd="1" destOrd="0" presId="urn:microsoft.com/office/officeart/2018/5/layout/CenteredIconLabelDescriptionList"/>
    <dgm:cxn modelId="{BAB13A73-26B8-45AC-9AB6-1FD23C83A65C}" type="presParOf" srcId="{7F851B92-EA04-4EC0-B1EB-9A5442F3A88E}" destId="{AAF200D6-D91F-4A5B-93A2-362B503105A2}" srcOrd="2" destOrd="0" presId="urn:microsoft.com/office/officeart/2018/5/layout/CenteredIconLabelDescriptionList"/>
    <dgm:cxn modelId="{8FCA073D-AD05-4B26-871F-BF8598A81C7C}" type="presParOf" srcId="{7F851B92-EA04-4EC0-B1EB-9A5442F3A88E}" destId="{3EC8BC30-EAE5-49C6-B36F-BC25FF109593}" srcOrd="3" destOrd="0" presId="urn:microsoft.com/office/officeart/2018/5/layout/CenteredIconLabelDescriptionList"/>
    <dgm:cxn modelId="{E95A1167-27B7-41CB-956A-856186EC941B}" type="presParOf" srcId="{7F851B92-EA04-4EC0-B1EB-9A5442F3A88E}" destId="{F27C2988-8E94-412E-8AF7-AB6DC1AC429F}" srcOrd="4" destOrd="0" presId="urn:microsoft.com/office/officeart/2018/5/layout/CenteredIconLabelDescriptionList"/>
    <dgm:cxn modelId="{09728926-E340-4D51-A6F6-DEC25BF236AE}" type="presParOf" srcId="{B5BAFF2D-1FF0-46AD-828F-22AD493A0296}" destId="{0AEFCDCC-8E30-46BC-9E23-D127B460BA97}" srcOrd="5" destOrd="0" presId="urn:microsoft.com/office/officeart/2018/5/layout/CenteredIconLabelDescriptionList"/>
    <dgm:cxn modelId="{76DABCE1-6826-4222-BCF0-F1660E659B3A}" type="presParOf" srcId="{B5BAFF2D-1FF0-46AD-828F-22AD493A0296}" destId="{2F3EDAB0-6B5F-4223-98B2-98B825EE39F6}" srcOrd="6" destOrd="0" presId="urn:microsoft.com/office/officeart/2018/5/layout/CenteredIconLabelDescriptionList"/>
    <dgm:cxn modelId="{D5AC61D5-C023-44BC-8213-6C9DA2B4BA94}" type="presParOf" srcId="{2F3EDAB0-6B5F-4223-98B2-98B825EE39F6}" destId="{08FB5B52-AAC7-4759-B9E8-9D4B67267E08}" srcOrd="0" destOrd="0" presId="urn:microsoft.com/office/officeart/2018/5/layout/CenteredIconLabelDescriptionList"/>
    <dgm:cxn modelId="{43D68EC7-FB0A-41E4-A384-2394B478C6CF}" type="presParOf" srcId="{2F3EDAB0-6B5F-4223-98B2-98B825EE39F6}" destId="{DF666730-2723-411F-A6BF-07C6BB581505}" srcOrd="1" destOrd="0" presId="urn:microsoft.com/office/officeart/2018/5/layout/CenteredIconLabelDescriptionList"/>
    <dgm:cxn modelId="{3EA2406D-A4D8-425E-9F42-26DFADDE9FA4}" type="presParOf" srcId="{2F3EDAB0-6B5F-4223-98B2-98B825EE39F6}" destId="{CA228FB8-B8A5-4966-8A8C-0501D10636D3}" srcOrd="2" destOrd="0" presId="urn:microsoft.com/office/officeart/2018/5/layout/CenteredIconLabelDescriptionList"/>
    <dgm:cxn modelId="{4DB45A60-3237-4FF6-9628-B068326B600E}" type="presParOf" srcId="{2F3EDAB0-6B5F-4223-98B2-98B825EE39F6}" destId="{31C601AD-30E5-4020-B9EF-B4D605644FA1}" srcOrd="3" destOrd="0" presId="urn:microsoft.com/office/officeart/2018/5/layout/CenteredIconLabelDescriptionList"/>
    <dgm:cxn modelId="{F3BB6F9F-C693-4505-9A42-782AFEEC6082}" type="presParOf" srcId="{2F3EDAB0-6B5F-4223-98B2-98B825EE39F6}" destId="{C0156F7B-B85F-40DB-A4C2-6190A7D2BB8A}" srcOrd="4" destOrd="0" presId="urn:microsoft.com/office/officeart/2018/5/layout/CenteredIconLabelDescriptionList"/>
    <dgm:cxn modelId="{B7BBFDBC-70C2-48F9-99E4-005FEA8DFB02}" type="presParOf" srcId="{B5BAFF2D-1FF0-46AD-828F-22AD493A0296}" destId="{4BB0C39B-3B11-4444-AA1A-1C5BF64D9D4E}" srcOrd="7" destOrd="0" presId="urn:microsoft.com/office/officeart/2018/5/layout/CenteredIconLabelDescriptionList"/>
    <dgm:cxn modelId="{377AB401-FBCB-494D-87B2-B9ECF925D87B}" type="presParOf" srcId="{B5BAFF2D-1FF0-46AD-828F-22AD493A0296}" destId="{7D9F21F6-F7F3-47E3-B8E1-5E46A0DC9108}" srcOrd="8" destOrd="0" presId="urn:microsoft.com/office/officeart/2018/5/layout/CenteredIconLabelDescriptionList"/>
    <dgm:cxn modelId="{AFE67570-51DB-4894-B2FE-5C46D0ECA78F}" type="presParOf" srcId="{7D9F21F6-F7F3-47E3-B8E1-5E46A0DC9108}" destId="{D3302B01-DD2B-4D59-BE7D-D2850EBD8351}" srcOrd="0" destOrd="0" presId="urn:microsoft.com/office/officeart/2018/5/layout/CenteredIconLabelDescriptionList"/>
    <dgm:cxn modelId="{2E591E13-D111-4F42-A5A6-BFC3F40010C1}" type="presParOf" srcId="{7D9F21F6-F7F3-47E3-B8E1-5E46A0DC9108}" destId="{5C259148-9D70-4073-84C8-B2E84C931CFE}" srcOrd="1" destOrd="0" presId="urn:microsoft.com/office/officeart/2018/5/layout/CenteredIconLabelDescriptionList"/>
    <dgm:cxn modelId="{2DCD353B-EFAB-4A4D-8580-27FF1F02D129}" type="presParOf" srcId="{7D9F21F6-F7F3-47E3-B8E1-5E46A0DC9108}" destId="{21E72410-CEBE-405D-8E3B-F395FE3AAD4E}" srcOrd="2" destOrd="0" presId="urn:microsoft.com/office/officeart/2018/5/layout/CenteredIconLabelDescriptionList"/>
    <dgm:cxn modelId="{12768C59-135D-42B1-8BE7-8DA5577330B7}" type="presParOf" srcId="{7D9F21F6-F7F3-47E3-B8E1-5E46A0DC9108}" destId="{526C9455-E6E4-40E9-B45A-8146AF998057}" srcOrd="3" destOrd="0" presId="urn:microsoft.com/office/officeart/2018/5/layout/CenteredIconLabelDescriptionList"/>
    <dgm:cxn modelId="{6BC9C147-F14D-48F2-BBEC-51503CE41A8C}" type="presParOf" srcId="{7D9F21F6-F7F3-47E3-B8E1-5E46A0DC9108}" destId="{DCFE34DD-9475-4245-86D8-0B693CD93450}"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6BDA1-4CA7-4467-AD01-A305F8BB56C7}">
      <dsp:nvSpPr>
        <dsp:cNvPr id="0" name=""/>
        <dsp:cNvSpPr/>
      </dsp:nvSpPr>
      <dsp:spPr>
        <a:xfrm>
          <a:off x="14132421" y="1930233"/>
          <a:ext cx="1284609" cy="1284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42188-D6C1-4959-B1AF-B33882C3A4AA}">
      <dsp:nvSpPr>
        <dsp:cNvPr id="0" name=""/>
        <dsp:cNvSpPr/>
      </dsp:nvSpPr>
      <dsp:spPr>
        <a:xfrm>
          <a:off x="12939569" y="3350493"/>
          <a:ext cx="3670312" cy="151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b="1"/>
          </a:pPr>
          <a:r>
            <a:rPr lang="en-US" sz="3200" kern="1200"/>
            <a:t>Digital Only</a:t>
          </a:r>
        </a:p>
      </dsp:txBody>
      <dsp:txXfrm>
        <a:off x="12939569" y="3350493"/>
        <a:ext cx="3670312" cy="1514003"/>
      </dsp:txXfrm>
    </dsp:sp>
    <dsp:sp modelId="{FD7D3B95-EDCB-40FF-9E5E-CFEEBB97BFA0}">
      <dsp:nvSpPr>
        <dsp:cNvPr id="0" name=""/>
        <dsp:cNvSpPr/>
      </dsp:nvSpPr>
      <dsp:spPr>
        <a:xfrm>
          <a:off x="12939569" y="4927591"/>
          <a:ext cx="3670312" cy="152575"/>
        </a:xfrm>
        <a:prstGeom prst="rect">
          <a:avLst/>
        </a:prstGeom>
        <a:noFill/>
        <a:ln>
          <a:noFill/>
        </a:ln>
        <a:effectLst/>
      </dsp:spPr>
      <dsp:style>
        <a:lnRef idx="0">
          <a:scrgbClr r="0" g="0" b="0"/>
        </a:lnRef>
        <a:fillRef idx="0">
          <a:scrgbClr r="0" g="0" b="0"/>
        </a:fillRef>
        <a:effectRef idx="0">
          <a:scrgbClr r="0" g="0" b="0"/>
        </a:effectRef>
        <a:fontRef idx="minor"/>
      </dsp:style>
    </dsp:sp>
    <dsp:sp modelId="{FFE637A8-C5B7-4B87-AC53-14D0C70D0B77}">
      <dsp:nvSpPr>
        <dsp:cNvPr id="0" name=""/>
        <dsp:cNvSpPr/>
      </dsp:nvSpPr>
      <dsp:spPr>
        <a:xfrm>
          <a:off x="9819803" y="1930233"/>
          <a:ext cx="1284609" cy="1284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C88672-D2F3-46E5-9409-94B7E7D260C3}">
      <dsp:nvSpPr>
        <dsp:cNvPr id="0" name=""/>
        <dsp:cNvSpPr/>
      </dsp:nvSpPr>
      <dsp:spPr>
        <a:xfrm>
          <a:off x="8626952" y="3350493"/>
          <a:ext cx="3670312" cy="151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b="1"/>
          </a:pPr>
          <a:r>
            <a:rPr lang="en-US" sz="3200" kern="1200"/>
            <a:t>Updated drawings to current CADD Standards</a:t>
          </a:r>
        </a:p>
      </dsp:txBody>
      <dsp:txXfrm>
        <a:off x="8626952" y="3350493"/>
        <a:ext cx="3670312" cy="1514003"/>
      </dsp:txXfrm>
    </dsp:sp>
    <dsp:sp modelId="{F9C6DF02-BCC5-4D39-82FC-75038E34F956}">
      <dsp:nvSpPr>
        <dsp:cNvPr id="0" name=""/>
        <dsp:cNvSpPr/>
      </dsp:nvSpPr>
      <dsp:spPr>
        <a:xfrm>
          <a:off x="8626952" y="4927591"/>
          <a:ext cx="3670312" cy="152575"/>
        </a:xfrm>
        <a:prstGeom prst="rect">
          <a:avLst/>
        </a:prstGeom>
        <a:noFill/>
        <a:ln>
          <a:noFill/>
        </a:ln>
        <a:effectLst/>
      </dsp:spPr>
      <dsp:style>
        <a:lnRef idx="0">
          <a:scrgbClr r="0" g="0" b="0"/>
        </a:lnRef>
        <a:fillRef idx="0">
          <a:scrgbClr r="0" g="0" b="0"/>
        </a:fillRef>
        <a:effectRef idx="0">
          <a:scrgbClr r="0" g="0" b="0"/>
        </a:effectRef>
        <a:fontRef idx="minor"/>
      </dsp:style>
    </dsp:sp>
    <dsp:sp modelId="{D169990C-24F8-4F45-ADD9-A143640F4C43}">
      <dsp:nvSpPr>
        <dsp:cNvPr id="0" name=""/>
        <dsp:cNvSpPr/>
      </dsp:nvSpPr>
      <dsp:spPr>
        <a:xfrm>
          <a:off x="5507186" y="1930233"/>
          <a:ext cx="1284609" cy="1284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200D6-D91F-4A5B-93A2-362B503105A2}">
      <dsp:nvSpPr>
        <dsp:cNvPr id="0" name=""/>
        <dsp:cNvSpPr/>
      </dsp:nvSpPr>
      <dsp:spPr>
        <a:xfrm>
          <a:off x="4314335" y="3350493"/>
          <a:ext cx="3670312" cy="151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b="1"/>
          </a:pPr>
          <a:r>
            <a:rPr lang="en-US" sz="3200" kern="1200"/>
            <a:t>Not duplicating other guidance</a:t>
          </a:r>
        </a:p>
      </dsp:txBody>
      <dsp:txXfrm>
        <a:off x="4314335" y="3350493"/>
        <a:ext cx="3670312" cy="1514003"/>
      </dsp:txXfrm>
    </dsp:sp>
    <dsp:sp modelId="{F27C2988-8E94-412E-8AF7-AB6DC1AC429F}">
      <dsp:nvSpPr>
        <dsp:cNvPr id="0" name=""/>
        <dsp:cNvSpPr/>
      </dsp:nvSpPr>
      <dsp:spPr>
        <a:xfrm>
          <a:off x="4314335" y="4927591"/>
          <a:ext cx="3670312" cy="152575"/>
        </a:xfrm>
        <a:prstGeom prst="rect">
          <a:avLst/>
        </a:prstGeom>
        <a:noFill/>
        <a:ln>
          <a:noFill/>
        </a:ln>
        <a:effectLst/>
      </dsp:spPr>
      <dsp:style>
        <a:lnRef idx="0">
          <a:scrgbClr r="0" g="0" b="0"/>
        </a:lnRef>
        <a:fillRef idx="0">
          <a:scrgbClr r="0" g="0" b="0"/>
        </a:fillRef>
        <a:effectRef idx="0">
          <a:scrgbClr r="0" g="0" b="0"/>
        </a:effectRef>
        <a:fontRef idx="minor"/>
      </dsp:style>
    </dsp:sp>
    <dsp:sp modelId="{D3302B01-DD2B-4D59-BE7D-D2850EBD8351}">
      <dsp:nvSpPr>
        <dsp:cNvPr id="0" name=""/>
        <dsp:cNvSpPr/>
      </dsp:nvSpPr>
      <dsp:spPr>
        <a:xfrm>
          <a:off x="1194569" y="1930233"/>
          <a:ext cx="1284609" cy="12846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E72410-CEBE-405D-8E3B-F395FE3AAD4E}">
      <dsp:nvSpPr>
        <dsp:cNvPr id="0" name=""/>
        <dsp:cNvSpPr/>
      </dsp:nvSpPr>
      <dsp:spPr>
        <a:xfrm>
          <a:off x="1717" y="3350493"/>
          <a:ext cx="3670312" cy="1514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b="1"/>
          </a:pPr>
          <a:r>
            <a:rPr lang="en-US" sz="3200" kern="1200"/>
            <a:t>Chapter 600 – Public Involvement Exception</a:t>
          </a:r>
        </a:p>
      </dsp:txBody>
      <dsp:txXfrm>
        <a:off x="1717" y="3350493"/>
        <a:ext cx="3670312" cy="1514003"/>
      </dsp:txXfrm>
    </dsp:sp>
    <dsp:sp modelId="{DCFE34DD-9475-4245-86D8-0B693CD93450}">
      <dsp:nvSpPr>
        <dsp:cNvPr id="0" name=""/>
        <dsp:cNvSpPr/>
      </dsp:nvSpPr>
      <dsp:spPr>
        <a:xfrm>
          <a:off x="1717" y="4927591"/>
          <a:ext cx="3670312" cy="15257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1FB6ED-AD9E-4FEE-AA07-FA12D20877CC}">
      <dsp:nvSpPr>
        <dsp:cNvPr id="0" name=""/>
        <dsp:cNvSpPr/>
      </dsp:nvSpPr>
      <dsp:spPr>
        <a:xfrm>
          <a:off x="7056998" y="58710"/>
          <a:ext cx="2012156" cy="201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Assign Chapters</a:t>
          </a:r>
        </a:p>
      </dsp:txBody>
      <dsp:txXfrm>
        <a:off x="7056998" y="58710"/>
        <a:ext cx="2012156" cy="2012156"/>
      </dsp:txXfrm>
    </dsp:sp>
    <dsp:sp modelId="{7A5A944C-6869-45D9-B8CA-B165F1FD5281}">
      <dsp:nvSpPr>
        <dsp:cNvPr id="0" name=""/>
        <dsp:cNvSpPr/>
      </dsp:nvSpPr>
      <dsp:spPr>
        <a:xfrm>
          <a:off x="2324341" y="578"/>
          <a:ext cx="7543317" cy="7543317"/>
        </a:xfrm>
        <a:prstGeom prst="circularArrow">
          <a:avLst>
            <a:gd name="adj1" fmla="val 5202"/>
            <a:gd name="adj2" fmla="val 336015"/>
            <a:gd name="adj3" fmla="val 21292825"/>
            <a:gd name="adj4" fmla="val 19766604"/>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587A85-F08B-4243-9DC5-92F665517AEF}">
      <dsp:nvSpPr>
        <dsp:cNvPr id="0" name=""/>
        <dsp:cNvSpPr/>
      </dsp:nvSpPr>
      <dsp:spPr>
        <a:xfrm>
          <a:off x="8272718" y="3800312"/>
          <a:ext cx="2012156" cy="201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Review Together</a:t>
          </a:r>
        </a:p>
      </dsp:txBody>
      <dsp:txXfrm>
        <a:off x="8272718" y="3800312"/>
        <a:ext cx="2012156" cy="2012156"/>
      </dsp:txXfrm>
    </dsp:sp>
    <dsp:sp modelId="{53B52A86-66E5-4842-85DB-A04629F6EF6A}">
      <dsp:nvSpPr>
        <dsp:cNvPr id="0" name=""/>
        <dsp:cNvSpPr/>
      </dsp:nvSpPr>
      <dsp:spPr>
        <a:xfrm>
          <a:off x="2324341" y="578"/>
          <a:ext cx="7543317" cy="7543317"/>
        </a:xfrm>
        <a:prstGeom prst="circularArrow">
          <a:avLst>
            <a:gd name="adj1" fmla="val 5202"/>
            <a:gd name="adj2" fmla="val 336015"/>
            <a:gd name="adj3" fmla="val 4014266"/>
            <a:gd name="adj4" fmla="val 22538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EAB4FF-B965-4CC1-876A-972C80FDD410}">
      <dsp:nvSpPr>
        <dsp:cNvPr id="0" name=""/>
        <dsp:cNvSpPr/>
      </dsp:nvSpPr>
      <dsp:spPr>
        <a:xfrm>
          <a:off x="5089921" y="6112749"/>
          <a:ext cx="2012156" cy="201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SHE Review</a:t>
          </a:r>
        </a:p>
      </dsp:txBody>
      <dsp:txXfrm>
        <a:off x="5089921" y="6112749"/>
        <a:ext cx="2012156" cy="2012156"/>
      </dsp:txXfrm>
    </dsp:sp>
    <dsp:sp modelId="{25396BFA-A5FB-42D2-8376-6971C00E9449}">
      <dsp:nvSpPr>
        <dsp:cNvPr id="0" name=""/>
        <dsp:cNvSpPr/>
      </dsp:nvSpPr>
      <dsp:spPr>
        <a:xfrm>
          <a:off x="2324341" y="578"/>
          <a:ext cx="7543317" cy="7543317"/>
        </a:xfrm>
        <a:prstGeom prst="circularArrow">
          <a:avLst>
            <a:gd name="adj1" fmla="val 5202"/>
            <a:gd name="adj2" fmla="val 336015"/>
            <a:gd name="adj3" fmla="val 8210155"/>
            <a:gd name="adj4" fmla="val 644971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68F44A-F6F8-4605-A32A-6FD3A0C78FE8}">
      <dsp:nvSpPr>
        <dsp:cNvPr id="0" name=""/>
        <dsp:cNvSpPr/>
      </dsp:nvSpPr>
      <dsp:spPr>
        <a:xfrm>
          <a:off x="1907125" y="3800312"/>
          <a:ext cx="2012156" cy="201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FHWA Review</a:t>
          </a:r>
        </a:p>
      </dsp:txBody>
      <dsp:txXfrm>
        <a:off x="1907125" y="3800312"/>
        <a:ext cx="2012156" cy="2012156"/>
      </dsp:txXfrm>
    </dsp:sp>
    <dsp:sp modelId="{2E30F790-F71B-4214-8B41-116332B8FF19}">
      <dsp:nvSpPr>
        <dsp:cNvPr id="0" name=""/>
        <dsp:cNvSpPr/>
      </dsp:nvSpPr>
      <dsp:spPr>
        <a:xfrm>
          <a:off x="2324341" y="578"/>
          <a:ext cx="7543317" cy="7543317"/>
        </a:xfrm>
        <a:prstGeom prst="circularArrow">
          <a:avLst>
            <a:gd name="adj1" fmla="val 5202"/>
            <a:gd name="adj2" fmla="val 336015"/>
            <a:gd name="adj3" fmla="val 12297380"/>
            <a:gd name="adj4" fmla="val 10771160"/>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C82B5F-78FD-4360-8802-5F690C0D3964}">
      <dsp:nvSpPr>
        <dsp:cNvPr id="0" name=""/>
        <dsp:cNvSpPr/>
      </dsp:nvSpPr>
      <dsp:spPr>
        <a:xfrm>
          <a:off x="3122845" y="58710"/>
          <a:ext cx="2012156" cy="2012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kern="1200" dirty="0"/>
            <a:t>Publishing</a:t>
          </a:r>
        </a:p>
      </dsp:txBody>
      <dsp:txXfrm>
        <a:off x="3122845" y="58710"/>
        <a:ext cx="2012156" cy="2012156"/>
      </dsp:txXfrm>
    </dsp:sp>
    <dsp:sp modelId="{881B9573-E6BC-4C99-9FB4-E72605022F9A}">
      <dsp:nvSpPr>
        <dsp:cNvPr id="0" name=""/>
        <dsp:cNvSpPr/>
      </dsp:nvSpPr>
      <dsp:spPr>
        <a:xfrm>
          <a:off x="2324341" y="578"/>
          <a:ext cx="7543317" cy="7543317"/>
        </a:xfrm>
        <a:prstGeom prst="circularArrow">
          <a:avLst>
            <a:gd name="adj1" fmla="val 5202"/>
            <a:gd name="adj2" fmla="val 336015"/>
            <a:gd name="adj3" fmla="val 16865256"/>
            <a:gd name="adj4" fmla="val 15198729"/>
            <a:gd name="adj5" fmla="val 606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637A8-C5B7-4B87-AC53-14D0C70D0B77}">
      <dsp:nvSpPr>
        <dsp:cNvPr id="0" name=""/>
        <dsp:cNvSpPr/>
      </dsp:nvSpPr>
      <dsp:spPr>
        <a:xfrm>
          <a:off x="14637089" y="1927860"/>
          <a:ext cx="1018828" cy="101882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C88672-D2F3-46E5-9409-94B7E7D260C3}">
      <dsp:nvSpPr>
        <dsp:cNvPr id="0" name=""/>
        <dsp:cNvSpPr/>
      </dsp:nvSpPr>
      <dsp:spPr>
        <a:xfrm>
          <a:off x="13691034" y="3082339"/>
          <a:ext cx="2910937" cy="111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t>Not enough stickers</a:t>
          </a:r>
        </a:p>
      </dsp:txBody>
      <dsp:txXfrm>
        <a:off x="13691034" y="3082339"/>
        <a:ext cx="2910937" cy="1118891"/>
      </dsp:txXfrm>
    </dsp:sp>
    <dsp:sp modelId="{F9C6DF02-BCC5-4D39-82FC-75038E34F956}">
      <dsp:nvSpPr>
        <dsp:cNvPr id="0" name=""/>
        <dsp:cNvSpPr/>
      </dsp:nvSpPr>
      <dsp:spPr>
        <a:xfrm>
          <a:off x="13691034" y="4264324"/>
          <a:ext cx="2910937" cy="818215"/>
        </a:xfrm>
        <a:prstGeom prst="rect">
          <a:avLst/>
        </a:prstGeom>
        <a:noFill/>
        <a:ln>
          <a:noFill/>
        </a:ln>
        <a:effectLst/>
      </dsp:spPr>
      <dsp:style>
        <a:lnRef idx="0">
          <a:scrgbClr r="0" g="0" b="0"/>
        </a:lnRef>
        <a:fillRef idx="0">
          <a:scrgbClr r="0" g="0" b="0"/>
        </a:fillRef>
        <a:effectRef idx="0">
          <a:scrgbClr r="0" g="0" b="0"/>
        </a:effectRef>
        <a:fontRef idx="minor"/>
      </dsp:style>
    </dsp:sp>
    <dsp:sp modelId="{D8F6BDA1-4CA7-4467-AD01-A305F8BB56C7}">
      <dsp:nvSpPr>
        <dsp:cNvPr id="0" name=""/>
        <dsp:cNvSpPr/>
      </dsp:nvSpPr>
      <dsp:spPr>
        <a:xfrm>
          <a:off x="11216737" y="1927860"/>
          <a:ext cx="1018828" cy="1018828"/>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42188-D6C1-4959-B1AF-B33882C3A4AA}">
      <dsp:nvSpPr>
        <dsp:cNvPr id="0" name=""/>
        <dsp:cNvSpPr/>
      </dsp:nvSpPr>
      <dsp:spPr>
        <a:xfrm>
          <a:off x="10270682" y="3082339"/>
          <a:ext cx="2910937" cy="111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t>House Bills</a:t>
          </a:r>
        </a:p>
      </dsp:txBody>
      <dsp:txXfrm>
        <a:off x="10270682" y="3082339"/>
        <a:ext cx="2910937" cy="1118891"/>
      </dsp:txXfrm>
    </dsp:sp>
    <dsp:sp modelId="{FD7D3B95-EDCB-40FF-9E5E-CFEEBB97BFA0}">
      <dsp:nvSpPr>
        <dsp:cNvPr id="0" name=""/>
        <dsp:cNvSpPr/>
      </dsp:nvSpPr>
      <dsp:spPr>
        <a:xfrm>
          <a:off x="10270682" y="4264324"/>
          <a:ext cx="2910937" cy="818215"/>
        </a:xfrm>
        <a:prstGeom prst="rect">
          <a:avLst/>
        </a:prstGeom>
        <a:noFill/>
        <a:ln>
          <a:noFill/>
        </a:ln>
        <a:effectLst/>
      </dsp:spPr>
      <dsp:style>
        <a:lnRef idx="0">
          <a:scrgbClr r="0" g="0" b="0"/>
        </a:lnRef>
        <a:fillRef idx="0">
          <a:scrgbClr r="0" g="0" b="0"/>
        </a:fillRef>
        <a:effectRef idx="0">
          <a:scrgbClr r="0" g="0" b="0"/>
        </a:effectRef>
        <a:fontRef idx="minor"/>
      </dsp:style>
    </dsp:sp>
    <dsp:sp modelId="{D169990C-24F8-4F45-ADD9-A143640F4C43}">
      <dsp:nvSpPr>
        <dsp:cNvPr id="0" name=""/>
        <dsp:cNvSpPr/>
      </dsp:nvSpPr>
      <dsp:spPr>
        <a:xfrm>
          <a:off x="7796385" y="1927860"/>
          <a:ext cx="1018828" cy="10188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F200D6-D91F-4A5B-93A2-362B503105A2}">
      <dsp:nvSpPr>
        <dsp:cNvPr id="0" name=""/>
        <dsp:cNvSpPr/>
      </dsp:nvSpPr>
      <dsp:spPr>
        <a:xfrm>
          <a:off x="6850331" y="3082339"/>
          <a:ext cx="2910937" cy="111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t>Evolution of Guidance</a:t>
          </a:r>
        </a:p>
      </dsp:txBody>
      <dsp:txXfrm>
        <a:off x="6850331" y="3082339"/>
        <a:ext cx="2910937" cy="1118891"/>
      </dsp:txXfrm>
    </dsp:sp>
    <dsp:sp modelId="{F27C2988-8E94-412E-8AF7-AB6DC1AC429F}">
      <dsp:nvSpPr>
        <dsp:cNvPr id="0" name=""/>
        <dsp:cNvSpPr/>
      </dsp:nvSpPr>
      <dsp:spPr>
        <a:xfrm>
          <a:off x="6850331" y="4264324"/>
          <a:ext cx="2910937" cy="818215"/>
        </a:xfrm>
        <a:prstGeom prst="rect">
          <a:avLst/>
        </a:prstGeom>
        <a:noFill/>
        <a:ln>
          <a:noFill/>
        </a:ln>
        <a:effectLst/>
      </dsp:spPr>
      <dsp:style>
        <a:lnRef idx="0">
          <a:scrgbClr r="0" g="0" b="0"/>
        </a:lnRef>
        <a:fillRef idx="0">
          <a:scrgbClr r="0" g="0" b="0"/>
        </a:fillRef>
        <a:effectRef idx="0">
          <a:scrgbClr r="0" g="0" b="0"/>
        </a:effectRef>
        <a:fontRef idx="minor"/>
      </dsp:style>
    </dsp:sp>
    <dsp:sp modelId="{08FB5B52-AAC7-4759-B9E8-9D4B67267E08}">
      <dsp:nvSpPr>
        <dsp:cNvPr id="0" name=""/>
        <dsp:cNvSpPr/>
      </dsp:nvSpPr>
      <dsp:spPr>
        <a:xfrm>
          <a:off x="4376034" y="1927860"/>
          <a:ext cx="1018828" cy="101882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228FB8-B8A5-4966-8A8C-0501D10636D3}">
      <dsp:nvSpPr>
        <dsp:cNvPr id="0" name=""/>
        <dsp:cNvSpPr/>
      </dsp:nvSpPr>
      <dsp:spPr>
        <a:xfrm>
          <a:off x="3429979" y="3082339"/>
          <a:ext cx="2910937" cy="111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t>Trainings</a:t>
          </a:r>
        </a:p>
      </dsp:txBody>
      <dsp:txXfrm>
        <a:off x="3429979" y="3082339"/>
        <a:ext cx="2910937" cy="1118891"/>
      </dsp:txXfrm>
    </dsp:sp>
    <dsp:sp modelId="{C0156F7B-B85F-40DB-A4C2-6190A7D2BB8A}">
      <dsp:nvSpPr>
        <dsp:cNvPr id="0" name=""/>
        <dsp:cNvSpPr/>
      </dsp:nvSpPr>
      <dsp:spPr>
        <a:xfrm>
          <a:off x="3429979" y="4264324"/>
          <a:ext cx="2910937" cy="818215"/>
        </a:xfrm>
        <a:prstGeom prst="rect">
          <a:avLst/>
        </a:prstGeom>
        <a:noFill/>
        <a:ln>
          <a:noFill/>
        </a:ln>
        <a:effectLst/>
      </dsp:spPr>
      <dsp:style>
        <a:lnRef idx="0">
          <a:scrgbClr r="0" g="0" b="0"/>
        </a:lnRef>
        <a:fillRef idx="0">
          <a:scrgbClr r="0" g="0" b="0"/>
        </a:fillRef>
        <a:effectRef idx="0">
          <a:scrgbClr r="0" g="0" b="0"/>
        </a:effectRef>
        <a:fontRef idx="minor"/>
      </dsp:style>
    </dsp:sp>
    <dsp:sp modelId="{D3302B01-DD2B-4D59-BE7D-D2850EBD8351}">
      <dsp:nvSpPr>
        <dsp:cNvPr id="0" name=""/>
        <dsp:cNvSpPr/>
      </dsp:nvSpPr>
      <dsp:spPr>
        <a:xfrm>
          <a:off x="990598" y="1973432"/>
          <a:ext cx="1018828" cy="1018828"/>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E72410-CEBE-405D-8E3B-F395FE3AAD4E}">
      <dsp:nvSpPr>
        <dsp:cNvPr id="0" name=""/>
        <dsp:cNvSpPr/>
      </dsp:nvSpPr>
      <dsp:spPr>
        <a:xfrm>
          <a:off x="9628" y="3082339"/>
          <a:ext cx="2910937" cy="1118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US" sz="3600" kern="1200" dirty="0"/>
            <a:t>Patrick Perry</a:t>
          </a:r>
        </a:p>
      </dsp:txBody>
      <dsp:txXfrm>
        <a:off x="9628" y="3082339"/>
        <a:ext cx="2910937" cy="1118891"/>
      </dsp:txXfrm>
    </dsp:sp>
    <dsp:sp modelId="{DCFE34DD-9475-4245-86D8-0B693CD93450}">
      <dsp:nvSpPr>
        <dsp:cNvPr id="0" name=""/>
        <dsp:cNvSpPr/>
      </dsp:nvSpPr>
      <dsp:spPr>
        <a:xfrm>
          <a:off x="9628" y="4264324"/>
          <a:ext cx="2910937" cy="81821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2.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7.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7.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17.jp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7.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7.jpg"/><Relationship Id="rId7" Type="http://schemas.openxmlformats.org/officeDocument/2006/relationships/image" Target="../media/image25.emf"/><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24.emf"/><Relationship Id="rId5" Type="http://schemas.openxmlformats.org/officeDocument/2006/relationships/image" Target="../media/image16.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17.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0.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2.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2.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5.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10" Type="http://schemas.openxmlformats.org/officeDocument/2006/relationships/image" Target="../media/image41.png"/><Relationship Id="rId4" Type="http://schemas.openxmlformats.org/officeDocument/2006/relationships/image" Target="../media/image13.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3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43.emf"/><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package" Target="../embeddings/Microsoft_Excel_Worksheet1.xlsx"/><Relationship Id="rId5" Type="http://schemas.openxmlformats.org/officeDocument/2006/relationships/image" Target="../media/image42.emf"/><Relationship Id="rId4" Type="http://schemas.openxmlformats.org/officeDocument/2006/relationships/package" Target="../embeddings/Microsoft_Excel_Worksheet.xlsx"/></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44.emf"/><Relationship Id="rId4" Type="http://schemas.openxmlformats.org/officeDocument/2006/relationships/package" Target="../embeddings/Microsoft_Excel_Worksheet2.xlsx"/></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46.emf"/><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package" Target="../embeddings/Microsoft_Excel_Worksheet4.xlsx"/><Relationship Id="rId5" Type="http://schemas.openxmlformats.org/officeDocument/2006/relationships/image" Target="../media/image45.emf"/><Relationship Id="rId4" Type="http://schemas.openxmlformats.org/officeDocument/2006/relationships/package" Target="../embeddings/Microsoft_Excel_Worksheet3.xlsx"/></Relationships>
</file>

<file path=ppt/slides/_rels/slide2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47.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47.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 Id="rId9"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3.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5.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6.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8.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8.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8.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58.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61.jpg"/><Relationship Id="rId7" Type="http://schemas.openxmlformats.org/officeDocument/2006/relationships/image" Target="../media/image16.svg"/><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image" Target="../media/image62.jpg"/><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0.png"/><Relationship Id="rId7" Type="http://schemas.openxmlformats.org/officeDocument/2006/relationships/diagramQuickStyle" Target="../diagrams/quickStyle3.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D02711-32C3-2AF4-DF1F-F784F2CD2F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342900"/>
            <a:ext cx="16120506" cy="11049000"/>
          </a:xfrm>
          <a:prstGeom prst="rect">
            <a:avLst/>
          </a:prstGeom>
          <a:effectLst>
            <a:glow rad="762000">
              <a:schemeClr val="accent1">
                <a:alpha val="40000"/>
              </a:schemeClr>
            </a:glow>
            <a:softEdge rad="266700"/>
          </a:effectLst>
        </p:spPr>
      </p:pic>
      <p:sp>
        <p:nvSpPr>
          <p:cNvPr id="5" name="Rectangle 4">
            <a:extLst>
              <a:ext uri="{FF2B5EF4-FFF2-40B4-BE49-F238E27FC236}">
                <a16:creationId xmlns:a16="http://schemas.microsoft.com/office/drawing/2014/main" id="{88E73DD7-B8C4-FDE5-71B6-F3FB2242DA19}"/>
              </a:ext>
            </a:extLst>
          </p:cNvPr>
          <p:cNvSpPr/>
          <p:nvPr/>
        </p:nvSpPr>
        <p:spPr>
          <a:xfrm>
            <a:off x="5715000" y="8648700"/>
            <a:ext cx="10751662" cy="1200329"/>
          </a:xfrm>
          <a:prstGeom prst="rect">
            <a:avLst/>
          </a:prstGeom>
          <a:noFill/>
        </p:spPr>
        <p:txBody>
          <a:bodyPr wrap="none" lIns="91440" tIns="45720" rIns="91440" bIns="45720">
            <a:spAutoFit/>
          </a:bodyPr>
          <a:lstStyle/>
          <a:p>
            <a:pPr algn="ctr"/>
            <a:r>
              <a:rPr lang="en-US" sz="7200" b="1" cap="none" spc="0" dirty="0">
                <a:ln w="10160">
                  <a:solidFill>
                    <a:schemeClr val="accent5"/>
                  </a:solidFill>
                  <a:prstDash val="solid"/>
                </a:ln>
                <a:solidFill>
                  <a:srgbClr val="FFFFFF"/>
                </a:solidFill>
                <a:effectLst>
                  <a:glow rad="101600">
                    <a:schemeClr val="accent1">
                      <a:satMod val="175000"/>
                      <a:alpha val="40000"/>
                    </a:schemeClr>
                  </a:glow>
                  <a:outerShdw blurRad="38100" dist="22860" dir="5400000" algn="tl" rotWithShape="0">
                    <a:srgbClr val="000000">
                      <a:alpha val="30000"/>
                    </a:srgbClr>
                  </a:outerShdw>
                </a:effectLst>
              </a:rPr>
              <a:t>Highway Design Manual</a:t>
            </a:r>
          </a:p>
        </p:txBody>
      </p:sp>
      <p:pic>
        <p:nvPicPr>
          <p:cNvPr id="9" name="object 4">
            <a:extLst>
              <a:ext uri="{FF2B5EF4-FFF2-40B4-BE49-F238E27FC236}">
                <a16:creationId xmlns:a16="http://schemas.microsoft.com/office/drawing/2014/main" id="{46E9B894-B869-F1C2-CDC8-B2FF9C6C0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95300"/>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F590A28-4315-D840-75D9-6886A0B791C9}"/>
              </a:ext>
            </a:extLst>
          </p:cNvPr>
          <p:cNvSpPr txBox="1"/>
          <p:nvPr/>
        </p:nvSpPr>
        <p:spPr>
          <a:xfrm>
            <a:off x="2133600" y="2324100"/>
            <a:ext cx="7467600" cy="1015663"/>
          </a:xfrm>
          <a:prstGeom prst="rect">
            <a:avLst/>
          </a:prstGeom>
          <a:noFill/>
        </p:spPr>
        <p:txBody>
          <a:bodyPr wrap="square" rtlCol="0">
            <a:spAutoFit/>
          </a:bodyPr>
          <a:lstStyle/>
          <a:p>
            <a:r>
              <a:rPr lang="en-US" sz="6000" dirty="0">
                <a:ln w="0"/>
                <a:solidFill>
                  <a:schemeClr val="accent1"/>
                </a:solidFill>
                <a:effectLst>
                  <a:innerShdw blurRad="114300">
                    <a:prstClr val="black"/>
                  </a:innerShdw>
                </a:effectLst>
              </a:rPr>
              <a:t>Rewrite Overview</a:t>
            </a:r>
          </a:p>
        </p:txBody>
      </p:sp>
      <p:graphicFrame>
        <p:nvGraphicFramePr>
          <p:cNvPr id="4102" name="TextBox 1">
            <a:extLst>
              <a:ext uri="{FF2B5EF4-FFF2-40B4-BE49-F238E27FC236}">
                <a16:creationId xmlns:a16="http://schemas.microsoft.com/office/drawing/2014/main" id="{0669FDE9-8988-A37A-CF7B-52CD707B2F1A}"/>
              </a:ext>
            </a:extLst>
          </p:cNvPr>
          <p:cNvGraphicFramePr/>
          <p:nvPr>
            <p:extLst>
              <p:ext uri="{D42A27DB-BD31-4B8C-83A1-F6EECF244321}">
                <p14:modId xmlns:p14="http://schemas.microsoft.com/office/powerpoint/2010/main" val="3011893808"/>
              </p:ext>
            </p:extLst>
          </p:nvPr>
        </p:nvGraphicFramePr>
        <p:xfrm>
          <a:off x="762000" y="2857500"/>
          <a:ext cx="16611600" cy="7010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875B44-9537-86D9-6538-2FD224D0D08B}"/>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31DF3597-02F5-323C-AEA1-1884BF706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127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A2F0FEB7-25DB-2944-DB80-3BDBDEC69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DB785C46-F4A4-C450-7903-09506F103D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E694657-05D4-BFB8-7FB9-0C24CC77394F}"/>
              </a:ext>
            </a:extLst>
          </p:cNvPr>
          <p:cNvSpPr txBox="1"/>
          <p:nvPr/>
        </p:nvSpPr>
        <p:spPr>
          <a:xfrm>
            <a:off x="7239000" y="3162300"/>
            <a:ext cx="3810000" cy="2862322"/>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Steps </a:t>
            </a:r>
          </a:p>
          <a:p>
            <a:pPr algn="ctr"/>
            <a:r>
              <a:rPr lang="en-US" sz="6000" dirty="0">
                <a:ln w="0"/>
                <a:solidFill>
                  <a:schemeClr val="accent1"/>
                </a:solidFill>
                <a:effectLst>
                  <a:innerShdw blurRad="114300">
                    <a:prstClr val="black"/>
                  </a:innerShdw>
                </a:effectLst>
              </a:rPr>
              <a:t>to Success</a:t>
            </a:r>
          </a:p>
        </p:txBody>
      </p:sp>
      <p:graphicFrame>
        <p:nvGraphicFramePr>
          <p:cNvPr id="2" name="Diagram 1">
            <a:extLst>
              <a:ext uri="{FF2B5EF4-FFF2-40B4-BE49-F238E27FC236}">
                <a16:creationId xmlns:a16="http://schemas.microsoft.com/office/drawing/2014/main" id="{C89144D5-AE6D-EFB8-C334-DE4CFA671DA0}"/>
              </a:ext>
            </a:extLst>
          </p:cNvPr>
          <p:cNvGraphicFramePr/>
          <p:nvPr>
            <p:extLst>
              <p:ext uri="{D42A27DB-BD31-4B8C-83A1-F6EECF244321}">
                <p14:modId xmlns:p14="http://schemas.microsoft.com/office/powerpoint/2010/main" val="2822410169"/>
              </p:ext>
            </p:extLst>
          </p:nvPr>
        </p:nvGraphicFramePr>
        <p:xfrm>
          <a:off x="3048000" y="1079500"/>
          <a:ext cx="12192000" cy="812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07345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8B6FF5-1F72-39BA-00F0-31050247402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257D39-83B5-F588-74AB-A26ED0025B2A}"/>
              </a:ext>
            </a:extLst>
          </p:cNvPr>
          <p:cNvPicPr>
            <a:picLocks noChangeAspect="1"/>
          </p:cNvPicPr>
          <p:nvPr/>
        </p:nvPicPr>
        <p:blipFill>
          <a:blip r:embed="rId2">
            <a:extLst>
              <a:ext uri="{28A0092B-C50C-407E-A947-70E740481C1C}">
                <a14:useLocalDpi xmlns:a14="http://schemas.microsoft.com/office/drawing/2010/main" val="0"/>
              </a:ext>
            </a:extLst>
          </a:blip>
          <a:srcRect t="64956" b="11456"/>
          <a:stretch>
            <a:fillRect/>
          </a:stretch>
        </p:blipFill>
        <p:spPr bwMode="auto">
          <a:xfrm>
            <a:off x="1008619" y="7581900"/>
            <a:ext cx="14594361" cy="1600200"/>
          </a:xfrm>
          <a:prstGeom prst="rect">
            <a:avLst/>
          </a:prstGeom>
          <a:ln>
            <a:noFill/>
          </a:ln>
          <a:extLst>
            <a:ext uri="{53640926-AAD7-44D8-BBD7-CCE9431645EC}">
              <a14:shadowObscured xmlns:a14="http://schemas.microsoft.com/office/drawing/2010/main"/>
            </a:ext>
          </a:extLst>
        </p:spPr>
      </p:pic>
      <p:pic>
        <p:nvPicPr>
          <p:cNvPr id="6146" name="object 2">
            <a:extLst>
              <a:ext uri="{FF2B5EF4-FFF2-40B4-BE49-F238E27FC236}">
                <a16:creationId xmlns:a16="http://schemas.microsoft.com/office/drawing/2014/main" id="{922132D2-E109-09B5-72EC-92EDB4A4B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F97C1FE-6F71-D038-9B6F-0F58B9979D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79FB804-CEBE-0A47-24C8-5B6F29949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3638EDFC-F986-9250-95B9-FECFB0D13919}"/>
              </a:ext>
            </a:extLst>
          </p:cNvPr>
          <p:cNvSpPr txBox="1"/>
          <p:nvPr/>
        </p:nvSpPr>
        <p:spPr>
          <a:xfrm>
            <a:off x="2476500" y="3824352"/>
            <a:ext cx="13335000" cy="4108817"/>
          </a:xfrm>
          <a:prstGeom prst="rect">
            <a:avLst/>
          </a:prstGeom>
          <a:noFill/>
        </p:spPr>
        <p:txBody>
          <a:bodyPr wrap="square" rtlCol="0">
            <a:spAutoFit/>
          </a:bodyPr>
          <a:lstStyle/>
          <a:p>
            <a:pPr marL="342900" indent="-342900">
              <a:buBlip>
                <a:blip>
                  <a:extLst>
                    <a:ext uri="{96DAC541-7B7A-43D3-8B79-37D633B846F1}">
                      <asvg:svgBlip xmlns:asvg="http://schemas.microsoft.com/office/drawing/2016/SVG/main" r:embed="rId6"/>
                    </a:ext>
                  </a:extLst>
                </a:blip>
              </a:buBlip>
            </a:pPr>
            <a:r>
              <a:rPr lang="en-US" sz="2400" dirty="0"/>
              <a:t>Manual use and Philosophy </a:t>
            </a:r>
          </a:p>
          <a:p>
            <a:pPr marL="342900" indent="-342900">
              <a:spcBef>
                <a:spcPts val="1800"/>
              </a:spcBef>
              <a:buBlip>
                <a:blip>
                  <a:extLst>
                    <a:ext uri="{96DAC541-7B7A-43D3-8B79-37D633B846F1}">
                      <asvg:svgBlip xmlns:asvg="http://schemas.microsoft.com/office/drawing/2016/SVG/main" r:embed="rId6"/>
                    </a:ext>
                  </a:extLst>
                </a:blip>
              </a:buBlip>
            </a:pPr>
            <a:r>
              <a:rPr lang="en-US" sz="2400" dirty="0"/>
              <a:t>Emphasizes on flexibility. Only using “SHALL” where need to be. </a:t>
            </a:r>
          </a:p>
          <a:p>
            <a:pPr marL="342900" indent="-342900">
              <a:spcBef>
                <a:spcPts val="1800"/>
              </a:spcBef>
              <a:buBlip>
                <a:blip>
                  <a:extLst>
                    <a:ext uri="{96DAC541-7B7A-43D3-8B79-37D633B846F1}">
                      <asvg:svgBlip xmlns:asvg="http://schemas.microsoft.com/office/drawing/2016/SVG/main" r:embed="rId6"/>
                    </a:ext>
                  </a:extLst>
                </a:blip>
              </a:buBlip>
            </a:pPr>
            <a:r>
              <a:rPr lang="en-US" sz="2400" b="1" dirty="0"/>
              <a:t>Does not </a:t>
            </a:r>
            <a:r>
              <a:rPr lang="en-US" sz="2400" dirty="0"/>
              <a:t>supersede sound engineering principles by experienced design professionals.</a:t>
            </a:r>
          </a:p>
          <a:p>
            <a:pPr marL="342900" indent="-342900">
              <a:spcBef>
                <a:spcPts val="1800"/>
              </a:spcBef>
              <a:buBlip>
                <a:blip>
                  <a:extLst>
                    <a:ext uri="{96DAC541-7B7A-43D3-8B79-37D633B846F1}">
                      <asvg:svgBlip xmlns:asvg="http://schemas.microsoft.com/office/drawing/2016/SVG/main" r:embed="rId6"/>
                    </a:ext>
                  </a:extLst>
                </a:blip>
              </a:buBlip>
            </a:pPr>
            <a:r>
              <a:rPr lang="en-US" sz="2400" dirty="0"/>
              <a:t>A well thought out design that does not comply with the design criteria is better than a design that merely meets the criteria and is not thoroughly evaluated.</a:t>
            </a:r>
          </a:p>
          <a:p>
            <a:pPr marL="342900" indent="-342900">
              <a:spcBef>
                <a:spcPts val="1800"/>
              </a:spcBef>
              <a:buBlip>
                <a:blip>
                  <a:extLst>
                    <a:ext uri="{96DAC541-7B7A-43D3-8B79-37D633B846F1}">
                      <asvg:svgBlip xmlns:asvg="http://schemas.microsoft.com/office/drawing/2016/SVG/main" r:embed="rId6"/>
                    </a:ext>
                  </a:extLst>
                </a:blip>
              </a:buBlip>
            </a:pPr>
            <a:r>
              <a:rPr lang="en-US" sz="2400" dirty="0"/>
              <a:t>Prioritize the reduction of fatal and serious injury crashes for </a:t>
            </a:r>
            <a:r>
              <a:rPr lang="en-US" sz="2400" u="sng" dirty="0"/>
              <a:t>all users</a:t>
            </a:r>
            <a:r>
              <a:rPr lang="en-US" sz="2400" dirty="0"/>
              <a:t>.</a:t>
            </a:r>
          </a:p>
          <a:p>
            <a:pPr marL="342900" indent="-342900">
              <a:spcBef>
                <a:spcPts val="1800"/>
              </a:spcBef>
              <a:buBlip>
                <a:blip>
                  <a:extLst>
                    <a:ext uri="{96DAC541-7B7A-43D3-8B79-37D633B846F1}">
                      <asvg:svgBlip xmlns:asvg="http://schemas.microsoft.com/office/drawing/2016/SVG/main" r:embed="rId6"/>
                    </a:ext>
                  </a:extLst>
                </a:blip>
              </a:buBlip>
            </a:pPr>
            <a:r>
              <a:rPr lang="en-US" sz="2400" dirty="0"/>
              <a:t>Responsibilities of each branch of the Division of Highway Design</a:t>
            </a:r>
          </a:p>
          <a:p>
            <a:pPr marL="28575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28A76D95-CBD7-0ACD-9BFC-1526194E978D}"/>
              </a:ext>
            </a:extLst>
          </p:cNvPr>
          <p:cNvPicPr>
            <a:picLocks noChangeAspect="1"/>
          </p:cNvPicPr>
          <p:nvPr/>
        </p:nvPicPr>
        <p:blipFill>
          <a:blip r:embed="rId7"/>
          <a:stretch>
            <a:fillRect/>
          </a:stretch>
        </p:blipFill>
        <p:spPr>
          <a:xfrm>
            <a:off x="318937" y="1330030"/>
            <a:ext cx="6595863" cy="2263901"/>
          </a:xfrm>
          <a:prstGeom prst="rect">
            <a:avLst/>
          </a:prstGeom>
        </p:spPr>
      </p:pic>
      <p:sp>
        <p:nvSpPr>
          <p:cNvPr id="12" name="TextBox 11">
            <a:extLst>
              <a:ext uri="{FF2B5EF4-FFF2-40B4-BE49-F238E27FC236}">
                <a16:creationId xmlns:a16="http://schemas.microsoft.com/office/drawing/2014/main" id="{896DB81D-A877-0694-8D3F-9217B89E7167}"/>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HD-100</a:t>
            </a:r>
          </a:p>
        </p:txBody>
      </p:sp>
      <p:pic>
        <p:nvPicPr>
          <p:cNvPr id="14" name="Graphic 13" descr="Shooting star with solid fill">
            <a:extLst>
              <a:ext uri="{FF2B5EF4-FFF2-40B4-BE49-F238E27FC236}">
                <a16:creationId xmlns:a16="http://schemas.microsoft.com/office/drawing/2014/main" id="{DD11D457-1301-34FD-004E-A2B225565DA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679459" y="-38100"/>
            <a:ext cx="1246341" cy="1246341"/>
          </a:xfrm>
          <a:prstGeom prst="rect">
            <a:avLst/>
          </a:prstGeom>
        </p:spPr>
      </p:pic>
    </p:spTree>
    <p:extLst>
      <p:ext uri="{BB962C8B-B14F-4D97-AF65-F5344CB8AC3E}">
        <p14:creationId xmlns:p14="http://schemas.microsoft.com/office/powerpoint/2010/main" val="2143724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66A5228-D5E2-4608-F236-CCA6D353DCB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464FED7-17C2-49EE-1C9A-21FBB71ED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047B90A-DAC4-7652-2DD4-5B73BB966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B157A77-94B3-D498-0C1E-F781E24F32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7C4B8BA-A34E-F4C9-D96E-C1037BB325A8}"/>
              </a:ext>
            </a:extLst>
          </p:cNvPr>
          <p:cNvSpPr txBox="1"/>
          <p:nvPr/>
        </p:nvSpPr>
        <p:spPr>
          <a:xfrm>
            <a:off x="15168541" y="342900"/>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6BCD074F-A665-18F1-7933-E77587C8CD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sp>
        <p:nvSpPr>
          <p:cNvPr id="12" name="TextBox 11">
            <a:extLst>
              <a:ext uri="{FF2B5EF4-FFF2-40B4-BE49-F238E27FC236}">
                <a16:creationId xmlns:a16="http://schemas.microsoft.com/office/drawing/2014/main" id="{ADF349AA-E699-D8A0-0238-650AFEDA9CF6}"/>
              </a:ext>
            </a:extLst>
          </p:cNvPr>
          <p:cNvSpPr txBox="1"/>
          <p:nvPr/>
        </p:nvSpPr>
        <p:spPr>
          <a:xfrm>
            <a:off x="2476500" y="3824352"/>
            <a:ext cx="13335000" cy="6117829"/>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6"/>
                    </a:ext>
                  </a:extLst>
                </a:blip>
              </a:buBlip>
            </a:pPr>
            <a:r>
              <a:rPr lang="en-US" sz="2400" dirty="0"/>
              <a:t>Updated hyperlinks and processes/submittals.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Funding Requests through FRA for Design and Planning</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Funding Requests through KURTS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Intersection Control Evaluation (ICE) Screening as a Predesign Activity.</a:t>
            </a:r>
          </a:p>
          <a:p>
            <a:pPr marL="800100" lvl="1" indent="-342900">
              <a:lnSpc>
                <a:spcPct val="150000"/>
              </a:lnSpc>
              <a:buBlip>
                <a:blip>
                  <a:extLst>
                    <a:ext uri="{96DAC541-7B7A-43D3-8B79-37D633B846F1}">
                      <asvg:svgBlip xmlns:asvg="http://schemas.microsoft.com/office/drawing/2016/SVG/main" r:embed="rId6"/>
                    </a:ext>
                  </a:extLst>
                </a:blip>
              </a:buBlip>
            </a:pPr>
            <a:r>
              <a:rPr lang="en-US" sz="2000" dirty="0"/>
              <a:t>Traffic Forecast needs turning movements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Added Intelligent Transportation Systems (ITS) as a Predesign Activity</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Interstate Access Justification Report (IAJR)</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Added Alternative Delivery Procurement</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Drainage Submittals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Professional Services Portal - RFP creation &amp; negotiating contracts</a:t>
            </a:r>
          </a:p>
          <a:p>
            <a:pPr marL="342900" indent="-342900">
              <a:lnSpc>
                <a:spcPct val="150000"/>
              </a:lnSpc>
              <a:buBlip>
                <a:blip>
                  <a:extLst>
                    <a:ext uri="{96DAC541-7B7A-43D3-8B79-37D633B846F1}">
                      <asvg:svgBlip xmlns:asvg="http://schemas.microsoft.com/office/drawing/2016/SVG/main" r:embed="rId6"/>
                    </a:ext>
                  </a:extLst>
                </a:blip>
              </a:buBlip>
            </a:pPr>
            <a:endParaRPr lang="en-US" sz="2400" dirty="0"/>
          </a:p>
        </p:txBody>
      </p:sp>
      <p:pic>
        <p:nvPicPr>
          <p:cNvPr id="14" name="Graphic 13" descr="Shooting star with solid fill">
            <a:extLst>
              <a:ext uri="{FF2B5EF4-FFF2-40B4-BE49-F238E27FC236}">
                <a16:creationId xmlns:a16="http://schemas.microsoft.com/office/drawing/2014/main" id="{08E78483-50AA-BB11-174F-0A11A75677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9459" y="-38100"/>
            <a:ext cx="1246341" cy="1246341"/>
          </a:xfrm>
          <a:prstGeom prst="rect">
            <a:avLst/>
          </a:prstGeom>
        </p:spPr>
      </p:pic>
      <p:pic>
        <p:nvPicPr>
          <p:cNvPr id="3" name="Picture 2">
            <a:extLst>
              <a:ext uri="{FF2B5EF4-FFF2-40B4-BE49-F238E27FC236}">
                <a16:creationId xmlns:a16="http://schemas.microsoft.com/office/drawing/2014/main" id="{D3D107D7-169C-5C3C-F09C-7B12BA5950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3013" y="707501"/>
            <a:ext cx="5095874" cy="2547937"/>
          </a:xfrm>
          <a:prstGeom prst="rect">
            <a:avLst/>
          </a:prstGeom>
        </p:spPr>
      </p:pic>
    </p:spTree>
    <p:extLst>
      <p:ext uri="{BB962C8B-B14F-4D97-AF65-F5344CB8AC3E}">
        <p14:creationId xmlns:p14="http://schemas.microsoft.com/office/powerpoint/2010/main" val="3413971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8851773-F281-3F66-27AC-80B20E8C9A1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E40FDE7-98AE-C0CB-3B43-DBB5975A38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7CC75CF-8775-C9F0-7EC3-2FE8B9DB5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BC7EBF5-1906-4E2F-2029-4FCC17DBFF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59CB6BF-744C-50DE-8E6B-E91A309A150F}"/>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6E1FA959-3C1E-83D8-EA4A-05B4EC812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sp>
        <p:nvSpPr>
          <p:cNvPr id="12" name="TextBox 11">
            <a:extLst>
              <a:ext uri="{FF2B5EF4-FFF2-40B4-BE49-F238E27FC236}">
                <a16:creationId xmlns:a16="http://schemas.microsoft.com/office/drawing/2014/main" id="{9DCF8D92-EDE2-B78F-112E-06DEE02A4BDC}"/>
              </a:ext>
            </a:extLst>
          </p:cNvPr>
          <p:cNvSpPr txBox="1"/>
          <p:nvPr/>
        </p:nvSpPr>
        <p:spPr>
          <a:xfrm>
            <a:off x="2476500" y="3824352"/>
            <a:ext cx="13335000" cy="6117829"/>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6"/>
                    </a:ext>
                  </a:extLst>
                </a:blip>
              </a:buBlip>
            </a:pPr>
            <a:r>
              <a:rPr lang="en-US" sz="2400" dirty="0"/>
              <a:t>Closing consultant contract</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Updates to Consultant evaluations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Updated Maintenance of Traffic - TMP </a:t>
            </a:r>
          </a:p>
          <a:p>
            <a:pPr marL="800100" lvl="1" indent="-342900">
              <a:lnSpc>
                <a:spcPct val="150000"/>
              </a:lnSpc>
              <a:buBlip>
                <a:blip>
                  <a:extLst>
                    <a:ext uri="{96DAC541-7B7A-43D3-8B79-37D633B846F1}">
                      <asvg:svgBlip xmlns:asvg="http://schemas.microsoft.com/office/drawing/2016/SVG/main" r:embed="rId6"/>
                    </a:ext>
                  </a:extLst>
                </a:blip>
              </a:buBlip>
            </a:pPr>
            <a:r>
              <a:rPr lang="en-US" sz="2000" dirty="0"/>
              <a:t>Deeper explanation on detours</a:t>
            </a:r>
          </a:p>
          <a:p>
            <a:pPr marL="800100" lvl="1" indent="-342900">
              <a:lnSpc>
                <a:spcPct val="150000"/>
              </a:lnSpc>
              <a:buBlip>
                <a:blip>
                  <a:extLst>
                    <a:ext uri="{96DAC541-7B7A-43D3-8B79-37D633B846F1}">
                      <asvg:svgBlip xmlns:asvg="http://schemas.microsoft.com/office/drawing/2016/SVG/main" r:embed="rId6"/>
                    </a:ext>
                  </a:extLst>
                </a:blip>
              </a:buBlip>
            </a:pPr>
            <a:r>
              <a:rPr lang="en-US" sz="2000" dirty="0"/>
              <a:t>Use of LEOs (Law Enforcement Officers)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Updated CADD standards including links to workflows and tech support options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Final Contract Plan Submittal deadlines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Distribution of Record Plans and Retainage guidelines</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Coordination with Airports and Rest Areas within the project area</a:t>
            </a:r>
          </a:p>
          <a:p>
            <a:pPr marL="342900" indent="-342900">
              <a:lnSpc>
                <a:spcPct val="150000"/>
              </a:lnSpc>
              <a:buBlip>
                <a:blip>
                  <a:extLst>
                    <a:ext uri="{96DAC541-7B7A-43D3-8B79-37D633B846F1}">
                      <asvg:svgBlip xmlns:asvg="http://schemas.microsoft.com/office/drawing/2016/SVG/main" r:embed="rId6"/>
                    </a:ext>
                  </a:extLst>
                </a:blip>
              </a:buBlip>
            </a:pPr>
            <a:r>
              <a:rPr lang="en-US" sz="2400" dirty="0"/>
              <a:t>Removed Reference to State Highway Engineer Guidance Manual</a:t>
            </a:r>
          </a:p>
          <a:p>
            <a:pPr marL="342900" indent="-342900">
              <a:lnSpc>
                <a:spcPct val="150000"/>
              </a:lnSpc>
              <a:buBlip>
                <a:blip>
                  <a:extLst>
                    <a:ext uri="{96DAC541-7B7A-43D3-8B79-37D633B846F1}">
                      <asvg:svgBlip xmlns:asvg="http://schemas.microsoft.com/office/drawing/2016/SVG/main" r:embed="rId6"/>
                    </a:ext>
                  </a:extLst>
                </a:blip>
              </a:buBlip>
            </a:pPr>
            <a:endParaRPr lang="en-US" sz="2400" dirty="0"/>
          </a:p>
        </p:txBody>
      </p:sp>
      <p:pic>
        <p:nvPicPr>
          <p:cNvPr id="4" name="Graphic 3" descr="Shooting star with solid fill">
            <a:extLst>
              <a:ext uri="{FF2B5EF4-FFF2-40B4-BE49-F238E27FC236}">
                <a16:creationId xmlns:a16="http://schemas.microsoft.com/office/drawing/2014/main" id="{34C7B728-4F5C-5912-D46E-8F0A3493D7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9459" y="-38100"/>
            <a:ext cx="1246341" cy="1246341"/>
          </a:xfrm>
          <a:prstGeom prst="rect">
            <a:avLst/>
          </a:prstGeom>
        </p:spPr>
      </p:pic>
    </p:spTree>
    <p:extLst>
      <p:ext uri="{BB962C8B-B14F-4D97-AF65-F5344CB8AC3E}">
        <p14:creationId xmlns:p14="http://schemas.microsoft.com/office/powerpoint/2010/main" val="30127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78B4A5-7163-AAC9-EF19-86B1912A541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904C70-A320-8E37-C31A-5EF052F93CCC}"/>
              </a:ext>
            </a:extLst>
          </p:cNvPr>
          <p:cNvPicPr>
            <a:picLocks noChangeAspect="1"/>
          </p:cNvPicPr>
          <p:nvPr/>
        </p:nvPicPr>
        <p:blipFill>
          <a:blip r:embed="rId2"/>
          <a:stretch>
            <a:fillRect/>
          </a:stretch>
        </p:blipFill>
        <p:spPr>
          <a:xfrm>
            <a:off x="460375" y="4004403"/>
            <a:ext cx="9350534" cy="5324364"/>
          </a:xfrm>
          <a:prstGeom prst="rect">
            <a:avLst/>
          </a:prstGeom>
        </p:spPr>
      </p:pic>
      <p:pic>
        <p:nvPicPr>
          <p:cNvPr id="6146" name="object 2">
            <a:extLst>
              <a:ext uri="{FF2B5EF4-FFF2-40B4-BE49-F238E27FC236}">
                <a16:creationId xmlns:a16="http://schemas.microsoft.com/office/drawing/2014/main" id="{643EFE41-0A53-2FFF-37EA-DE5319113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366A23D-1FF3-F4DF-9CF6-8BBCD8133F67}"/>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5" name="Picture 4">
            <a:extLst>
              <a:ext uri="{FF2B5EF4-FFF2-40B4-BE49-F238E27FC236}">
                <a16:creationId xmlns:a16="http://schemas.microsoft.com/office/drawing/2014/main" id="{78235FC7-9A05-8F2D-BAD5-A78D63298DE3}"/>
              </a:ext>
            </a:extLst>
          </p:cNvPr>
          <p:cNvPicPr>
            <a:picLocks noChangeAspect="1"/>
          </p:cNvPicPr>
          <p:nvPr/>
        </p:nvPicPr>
        <p:blipFill>
          <a:blip r:embed="rId4"/>
          <a:srcRect r="3284" b="5794"/>
          <a:stretch>
            <a:fillRect/>
          </a:stretch>
        </p:blipFill>
        <p:spPr>
          <a:xfrm>
            <a:off x="9686925" y="2628900"/>
            <a:ext cx="8143875" cy="6619621"/>
          </a:xfrm>
          <a:prstGeom prst="rect">
            <a:avLst/>
          </a:prstGeom>
        </p:spPr>
      </p:pic>
      <p:pic>
        <p:nvPicPr>
          <p:cNvPr id="9" name="Picture 8">
            <a:extLst>
              <a:ext uri="{FF2B5EF4-FFF2-40B4-BE49-F238E27FC236}">
                <a16:creationId xmlns:a16="http://schemas.microsoft.com/office/drawing/2014/main" id="{89F3CCE4-7A8A-3BC6-CFF5-22349949EC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sp>
        <p:nvSpPr>
          <p:cNvPr id="10" name="Rectangle: Rounded Corners 9">
            <a:extLst>
              <a:ext uri="{FF2B5EF4-FFF2-40B4-BE49-F238E27FC236}">
                <a16:creationId xmlns:a16="http://schemas.microsoft.com/office/drawing/2014/main" id="{8ABAE7C6-4523-4F84-15AB-21ED8E2EB9CD}"/>
              </a:ext>
            </a:extLst>
          </p:cNvPr>
          <p:cNvSpPr/>
          <p:nvPr/>
        </p:nvSpPr>
        <p:spPr>
          <a:xfrm>
            <a:off x="9810909" y="6293802"/>
            <a:ext cx="3460750" cy="990600"/>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Shooting star with solid fill">
            <a:extLst>
              <a:ext uri="{FF2B5EF4-FFF2-40B4-BE49-F238E27FC236}">
                <a16:creationId xmlns:a16="http://schemas.microsoft.com/office/drawing/2014/main" id="{B5DBB34E-42DF-BCC2-2A8C-DF435A19B5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Tree>
    <p:extLst>
      <p:ext uri="{BB962C8B-B14F-4D97-AF65-F5344CB8AC3E}">
        <p14:creationId xmlns:p14="http://schemas.microsoft.com/office/powerpoint/2010/main" val="189224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662CD7-2FC0-1F7A-7D8E-5FBEFFF570B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81C8221-45EB-C4DF-9D13-4E205FBCB5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D976CA3-995E-0D44-6FB0-72B109C9E4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3CD4EB7-67E3-B03C-7D4C-5553262C64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9DFCFBA-041F-6DDB-7039-1C4C3762A098}"/>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8E6EBB3C-DDEC-740C-DEBF-5BBDFFBC14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pic>
        <p:nvPicPr>
          <p:cNvPr id="4" name="Picture 3">
            <a:extLst>
              <a:ext uri="{FF2B5EF4-FFF2-40B4-BE49-F238E27FC236}">
                <a16:creationId xmlns:a16="http://schemas.microsoft.com/office/drawing/2014/main" id="{7E3AB942-A40C-9F5C-B77E-A9EEB3CA888E}"/>
              </a:ext>
            </a:extLst>
          </p:cNvPr>
          <p:cNvPicPr>
            <a:picLocks noChangeAspect="1"/>
          </p:cNvPicPr>
          <p:nvPr/>
        </p:nvPicPr>
        <p:blipFill>
          <a:blip r:embed="rId6"/>
          <a:srcRect l="5777" t="184" r="4209" b="3451"/>
          <a:stretch>
            <a:fillRect/>
          </a:stretch>
        </p:blipFill>
        <p:spPr>
          <a:xfrm>
            <a:off x="9143999" y="2816093"/>
            <a:ext cx="8458201" cy="3971448"/>
          </a:xfrm>
          <a:prstGeom prst="rect">
            <a:avLst/>
          </a:prstGeom>
        </p:spPr>
      </p:pic>
      <p:sp>
        <p:nvSpPr>
          <p:cNvPr id="10" name="Rectangle: Rounded Corners 9">
            <a:extLst>
              <a:ext uri="{FF2B5EF4-FFF2-40B4-BE49-F238E27FC236}">
                <a16:creationId xmlns:a16="http://schemas.microsoft.com/office/drawing/2014/main" id="{BD0C8501-058C-5C44-36D0-A9C7B5006DE3}"/>
              </a:ext>
            </a:extLst>
          </p:cNvPr>
          <p:cNvSpPr/>
          <p:nvPr/>
        </p:nvSpPr>
        <p:spPr>
          <a:xfrm>
            <a:off x="9143998" y="4000500"/>
            <a:ext cx="8458201" cy="381000"/>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D0DEB25-60CA-C7BA-7DFF-0DB2EDA5DF6C}"/>
              </a:ext>
            </a:extLst>
          </p:cNvPr>
          <p:cNvPicPr>
            <a:picLocks noChangeAspect="1"/>
          </p:cNvPicPr>
          <p:nvPr/>
        </p:nvPicPr>
        <p:blipFill>
          <a:blip r:embed="rId7"/>
          <a:stretch>
            <a:fillRect/>
          </a:stretch>
        </p:blipFill>
        <p:spPr>
          <a:xfrm>
            <a:off x="533400" y="6781800"/>
            <a:ext cx="13272341" cy="2857500"/>
          </a:xfrm>
          <a:prstGeom prst="rect">
            <a:avLst/>
          </a:prstGeom>
        </p:spPr>
      </p:pic>
      <p:pic>
        <p:nvPicPr>
          <p:cNvPr id="12" name="Graphic 11" descr="Shooting star with solid fill">
            <a:extLst>
              <a:ext uri="{FF2B5EF4-FFF2-40B4-BE49-F238E27FC236}">
                <a16:creationId xmlns:a16="http://schemas.microsoft.com/office/drawing/2014/main" id="{90FDE113-558D-1BF1-D170-3FD11DBBBD0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679459" y="-38100"/>
            <a:ext cx="1246341" cy="1246341"/>
          </a:xfrm>
          <a:prstGeom prst="rect">
            <a:avLst/>
          </a:prstGeom>
        </p:spPr>
      </p:pic>
      <p:sp>
        <p:nvSpPr>
          <p:cNvPr id="3" name="Rectangle 2">
            <a:extLst>
              <a:ext uri="{FF2B5EF4-FFF2-40B4-BE49-F238E27FC236}">
                <a16:creationId xmlns:a16="http://schemas.microsoft.com/office/drawing/2014/main" id="{59049312-C7F5-61F5-10B0-04D15DA02A4B}"/>
              </a:ext>
            </a:extLst>
          </p:cNvPr>
          <p:cNvSpPr/>
          <p:nvPr/>
        </p:nvSpPr>
        <p:spPr>
          <a:xfrm>
            <a:off x="9144000" y="2560398"/>
            <a:ext cx="8534400" cy="456311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232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924A36-DC80-F5E7-7A11-28D91407948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B78B5BF-F3C4-8DDE-7E8F-32EAB1DA25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3ACA067-22BA-1B9A-2461-DD8F74340E1A}"/>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4C6F3272-5C80-B7DE-09A1-B59C15E86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pic>
        <p:nvPicPr>
          <p:cNvPr id="5" name="Picture 4">
            <a:extLst>
              <a:ext uri="{FF2B5EF4-FFF2-40B4-BE49-F238E27FC236}">
                <a16:creationId xmlns:a16="http://schemas.microsoft.com/office/drawing/2014/main" id="{3FB8047F-D061-B70F-C991-6057120D05BC}"/>
              </a:ext>
            </a:extLst>
          </p:cNvPr>
          <p:cNvPicPr>
            <a:picLocks noChangeAspect="1"/>
          </p:cNvPicPr>
          <p:nvPr/>
        </p:nvPicPr>
        <p:blipFill>
          <a:blip r:embed="rId4"/>
          <a:srcRect l="-145" r="302" b="74028"/>
          <a:stretch>
            <a:fillRect/>
          </a:stretch>
        </p:blipFill>
        <p:spPr>
          <a:xfrm>
            <a:off x="381000" y="4047863"/>
            <a:ext cx="8848725" cy="799727"/>
          </a:xfrm>
          <a:prstGeom prst="rect">
            <a:avLst/>
          </a:prstGeom>
        </p:spPr>
      </p:pic>
      <p:pic>
        <p:nvPicPr>
          <p:cNvPr id="14" name="Graphic 13" descr="Shooting star with solid fill">
            <a:extLst>
              <a:ext uri="{FF2B5EF4-FFF2-40B4-BE49-F238E27FC236}">
                <a16:creationId xmlns:a16="http://schemas.microsoft.com/office/drawing/2014/main" id="{383DED16-ED40-F6D4-3628-3EDD2B3EE8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679459" y="-38100"/>
            <a:ext cx="1246341" cy="1246341"/>
          </a:xfrm>
          <a:prstGeom prst="rect">
            <a:avLst/>
          </a:prstGeom>
        </p:spPr>
      </p:pic>
      <p:pic>
        <p:nvPicPr>
          <p:cNvPr id="8" name="Picture 7">
            <a:extLst>
              <a:ext uri="{FF2B5EF4-FFF2-40B4-BE49-F238E27FC236}">
                <a16:creationId xmlns:a16="http://schemas.microsoft.com/office/drawing/2014/main" id="{495F36CF-06A0-7999-9454-D303ADD7FD66}"/>
              </a:ext>
            </a:extLst>
          </p:cNvPr>
          <p:cNvPicPr>
            <a:picLocks noChangeAspect="1"/>
          </p:cNvPicPr>
          <p:nvPr/>
        </p:nvPicPr>
        <p:blipFill>
          <a:blip r:embed="rId6"/>
          <a:stretch>
            <a:fillRect/>
          </a:stretch>
        </p:blipFill>
        <p:spPr>
          <a:xfrm>
            <a:off x="609599" y="4856886"/>
            <a:ext cx="8458201" cy="1453053"/>
          </a:xfrm>
          <a:prstGeom prst="rect">
            <a:avLst/>
          </a:prstGeom>
          <a:ln>
            <a:noFill/>
          </a:ln>
        </p:spPr>
      </p:pic>
      <p:pic>
        <p:nvPicPr>
          <p:cNvPr id="11" name="Picture 10">
            <a:extLst>
              <a:ext uri="{FF2B5EF4-FFF2-40B4-BE49-F238E27FC236}">
                <a16:creationId xmlns:a16="http://schemas.microsoft.com/office/drawing/2014/main" id="{D7907FED-EDED-A26B-6A34-1A2576FFB8FE}"/>
              </a:ext>
            </a:extLst>
          </p:cNvPr>
          <p:cNvPicPr>
            <a:picLocks noChangeAspect="1"/>
          </p:cNvPicPr>
          <p:nvPr/>
        </p:nvPicPr>
        <p:blipFill>
          <a:blip r:embed="rId7"/>
          <a:srcRect r="15455"/>
          <a:stretch>
            <a:fillRect/>
          </a:stretch>
        </p:blipFill>
        <p:spPr>
          <a:xfrm>
            <a:off x="609599" y="6495896"/>
            <a:ext cx="8357661" cy="2914804"/>
          </a:xfrm>
          <a:prstGeom prst="rect">
            <a:avLst/>
          </a:prstGeom>
        </p:spPr>
      </p:pic>
      <p:pic>
        <p:nvPicPr>
          <p:cNvPr id="15" name="Picture 14">
            <a:extLst>
              <a:ext uri="{FF2B5EF4-FFF2-40B4-BE49-F238E27FC236}">
                <a16:creationId xmlns:a16="http://schemas.microsoft.com/office/drawing/2014/main" id="{7104C7A4-67ED-AFEA-D0BA-958E60E6925D}"/>
              </a:ext>
            </a:extLst>
          </p:cNvPr>
          <p:cNvPicPr>
            <a:picLocks noChangeAspect="1"/>
          </p:cNvPicPr>
          <p:nvPr/>
        </p:nvPicPr>
        <p:blipFill>
          <a:blip r:embed="rId8"/>
          <a:srcRect r="15519"/>
          <a:stretch>
            <a:fillRect/>
          </a:stretch>
        </p:blipFill>
        <p:spPr>
          <a:xfrm>
            <a:off x="9601200" y="4991100"/>
            <a:ext cx="8202518" cy="4143637"/>
          </a:xfrm>
          <a:prstGeom prst="rect">
            <a:avLst/>
          </a:prstGeom>
        </p:spPr>
      </p:pic>
      <p:sp>
        <p:nvSpPr>
          <p:cNvPr id="16" name="Rectangle 15">
            <a:extLst>
              <a:ext uri="{FF2B5EF4-FFF2-40B4-BE49-F238E27FC236}">
                <a16:creationId xmlns:a16="http://schemas.microsoft.com/office/drawing/2014/main" id="{02E2A191-1CCF-E149-5837-8466F2A955BA}"/>
              </a:ext>
            </a:extLst>
          </p:cNvPr>
          <p:cNvSpPr/>
          <p:nvPr/>
        </p:nvSpPr>
        <p:spPr>
          <a:xfrm>
            <a:off x="484282" y="3848100"/>
            <a:ext cx="8696325" cy="55626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
            </a:r>
          </a:p>
        </p:txBody>
      </p:sp>
      <p:sp>
        <p:nvSpPr>
          <p:cNvPr id="21" name="Rectangle 20">
            <a:extLst>
              <a:ext uri="{FF2B5EF4-FFF2-40B4-BE49-F238E27FC236}">
                <a16:creationId xmlns:a16="http://schemas.microsoft.com/office/drawing/2014/main" id="{DFAE4E7F-03F4-1425-CCD9-5E10BDEFC6DB}"/>
              </a:ext>
            </a:extLst>
          </p:cNvPr>
          <p:cNvSpPr/>
          <p:nvPr/>
        </p:nvSpPr>
        <p:spPr>
          <a:xfrm>
            <a:off x="609599" y="6495896"/>
            <a:ext cx="8357661" cy="324004"/>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43AC965-EF7C-4B21-BF24-D6E55E346521}"/>
              </a:ext>
            </a:extLst>
          </p:cNvPr>
          <p:cNvSpPr/>
          <p:nvPr/>
        </p:nvSpPr>
        <p:spPr>
          <a:xfrm>
            <a:off x="9601201" y="4991100"/>
            <a:ext cx="8202518" cy="38100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D0794BA-CF7D-0E3D-D38D-A38ECD99FAFE}"/>
              </a:ext>
            </a:extLst>
          </p:cNvPr>
          <p:cNvSpPr/>
          <p:nvPr/>
        </p:nvSpPr>
        <p:spPr>
          <a:xfrm>
            <a:off x="9448801" y="4847590"/>
            <a:ext cx="8534400" cy="456311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409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EF77D5-E014-9233-645A-34C166A453E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9CEBC7E-67FE-8789-CAD6-9DD8E609A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FA76123-A0D9-5B6E-A035-752BBC77500F}"/>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B341A008-016F-63B0-AAE5-B59DC4F8B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pic>
        <p:nvPicPr>
          <p:cNvPr id="4" name="Picture 3">
            <a:extLst>
              <a:ext uri="{FF2B5EF4-FFF2-40B4-BE49-F238E27FC236}">
                <a16:creationId xmlns:a16="http://schemas.microsoft.com/office/drawing/2014/main" id="{6CD1898E-450B-6191-CD48-11FA84B3A81C}"/>
              </a:ext>
            </a:extLst>
          </p:cNvPr>
          <p:cNvPicPr>
            <a:picLocks noChangeAspect="1"/>
          </p:cNvPicPr>
          <p:nvPr/>
        </p:nvPicPr>
        <p:blipFill>
          <a:blip r:embed="rId4"/>
          <a:stretch>
            <a:fillRect/>
          </a:stretch>
        </p:blipFill>
        <p:spPr>
          <a:xfrm>
            <a:off x="632175" y="4030172"/>
            <a:ext cx="8359425" cy="4999528"/>
          </a:xfrm>
          <a:prstGeom prst="rect">
            <a:avLst/>
          </a:prstGeom>
        </p:spPr>
      </p:pic>
      <p:pic>
        <p:nvPicPr>
          <p:cNvPr id="8" name="Picture 7">
            <a:extLst>
              <a:ext uri="{FF2B5EF4-FFF2-40B4-BE49-F238E27FC236}">
                <a16:creationId xmlns:a16="http://schemas.microsoft.com/office/drawing/2014/main" id="{AD68DD40-2800-7702-237C-7F75F8F44477}"/>
              </a:ext>
            </a:extLst>
          </p:cNvPr>
          <p:cNvPicPr>
            <a:picLocks noChangeAspect="1"/>
          </p:cNvPicPr>
          <p:nvPr/>
        </p:nvPicPr>
        <p:blipFill>
          <a:blip r:embed="rId5"/>
          <a:srcRect t="2699"/>
          <a:stretch>
            <a:fillRect/>
          </a:stretch>
        </p:blipFill>
        <p:spPr>
          <a:xfrm>
            <a:off x="9372600" y="4762500"/>
            <a:ext cx="8534400" cy="4648200"/>
          </a:xfrm>
          <a:prstGeom prst="rect">
            <a:avLst/>
          </a:prstGeom>
        </p:spPr>
      </p:pic>
      <p:pic>
        <p:nvPicPr>
          <p:cNvPr id="11" name="Graphic 10" descr="Shooting star with solid fill">
            <a:extLst>
              <a:ext uri="{FF2B5EF4-FFF2-40B4-BE49-F238E27FC236}">
                <a16:creationId xmlns:a16="http://schemas.microsoft.com/office/drawing/2014/main" id="{AFE02E89-3020-6A8E-37D8-DF127E694B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5" name="Rectangle 4">
            <a:extLst>
              <a:ext uri="{FF2B5EF4-FFF2-40B4-BE49-F238E27FC236}">
                <a16:creationId xmlns:a16="http://schemas.microsoft.com/office/drawing/2014/main" id="{789F0103-AB86-9938-988B-19B2DB4112F1}"/>
              </a:ext>
            </a:extLst>
          </p:cNvPr>
          <p:cNvSpPr/>
          <p:nvPr/>
        </p:nvSpPr>
        <p:spPr>
          <a:xfrm>
            <a:off x="484282" y="3848100"/>
            <a:ext cx="8696325" cy="556260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3F16D95-3936-ADBE-CC32-E8C4E97B789B}"/>
              </a:ext>
            </a:extLst>
          </p:cNvPr>
          <p:cNvSpPr/>
          <p:nvPr/>
        </p:nvSpPr>
        <p:spPr>
          <a:xfrm>
            <a:off x="9525000" y="4542790"/>
            <a:ext cx="8130825" cy="486791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79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9970EF2-7DC9-C243-1A5E-48E53EB0958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F1C3AB7E-2840-4A0C-A54A-F679F701C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AE44E86-E12E-5DF4-7FB9-1AB4AA6B4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4A52618-6149-54FE-E6B8-E5D30622A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38F4814-E4C5-9BFA-CAC4-F61207B58151}"/>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HD-200</a:t>
            </a:r>
          </a:p>
        </p:txBody>
      </p:sp>
      <p:pic>
        <p:nvPicPr>
          <p:cNvPr id="9" name="Picture 8">
            <a:extLst>
              <a:ext uri="{FF2B5EF4-FFF2-40B4-BE49-F238E27FC236}">
                <a16:creationId xmlns:a16="http://schemas.microsoft.com/office/drawing/2014/main" id="{3E9455AE-FECD-F2CF-5781-0E3DC37D6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112" y="1352704"/>
            <a:ext cx="6619088" cy="2267712"/>
          </a:xfrm>
          <a:prstGeom prst="rect">
            <a:avLst/>
          </a:prstGeom>
        </p:spPr>
      </p:pic>
      <p:pic>
        <p:nvPicPr>
          <p:cNvPr id="7" name="Picture 6">
            <a:extLst>
              <a:ext uri="{FF2B5EF4-FFF2-40B4-BE49-F238E27FC236}">
                <a16:creationId xmlns:a16="http://schemas.microsoft.com/office/drawing/2014/main" id="{4136DF03-CD97-CAAB-79D6-374C97DA3A3D}"/>
              </a:ext>
            </a:extLst>
          </p:cNvPr>
          <p:cNvPicPr>
            <a:picLocks noChangeAspect="1"/>
          </p:cNvPicPr>
          <p:nvPr/>
        </p:nvPicPr>
        <p:blipFill>
          <a:blip r:embed="rId6"/>
          <a:stretch>
            <a:fillRect/>
          </a:stretch>
        </p:blipFill>
        <p:spPr>
          <a:xfrm>
            <a:off x="460345" y="4110138"/>
            <a:ext cx="11952098" cy="4614762"/>
          </a:xfrm>
          <a:prstGeom prst="rect">
            <a:avLst/>
          </a:prstGeom>
        </p:spPr>
      </p:pic>
      <p:sp>
        <p:nvSpPr>
          <p:cNvPr id="10" name="Arrow: Left 9">
            <a:extLst>
              <a:ext uri="{FF2B5EF4-FFF2-40B4-BE49-F238E27FC236}">
                <a16:creationId xmlns:a16="http://schemas.microsoft.com/office/drawing/2014/main" id="{A4758D66-2359-9431-41DF-F5DF54E7FD8A}"/>
              </a:ext>
            </a:extLst>
          </p:cNvPr>
          <p:cNvSpPr/>
          <p:nvPr/>
        </p:nvSpPr>
        <p:spPr>
          <a:xfrm>
            <a:off x="11658600" y="7581900"/>
            <a:ext cx="1676400" cy="3810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hooting star with solid fill">
            <a:extLst>
              <a:ext uri="{FF2B5EF4-FFF2-40B4-BE49-F238E27FC236}">
                <a16:creationId xmlns:a16="http://schemas.microsoft.com/office/drawing/2014/main" id="{E693F859-4A62-87C0-9F3F-528A4FA584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9459" y="-38100"/>
            <a:ext cx="1246341" cy="1246341"/>
          </a:xfrm>
          <a:prstGeom prst="rect">
            <a:avLst/>
          </a:prstGeom>
        </p:spPr>
      </p:pic>
    </p:spTree>
    <p:extLst>
      <p:ext uri="{BB962C8B-B14F-4D97-AF65-F5344CB8AC3E}">
        <p14:creationId xmlns:p14="http://schemas.microsoft.com/office/powerpoint/2010/main" val="275066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F70F65-6232-FDAF-00FD-64B13F2F8C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23F488-EED3-3871-B711-98514C83F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3268E985-DA13-DD06-4564-73A0E19E8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725C31E-2E24-B724-C4F5-367B1C07EC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47D6E1D-B010-5A97-2096-48C62DB6BF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0CBCF76-73A4-C802-1812-06060A065FE7}"/>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HD-300</a:t>
            </a:r>
          </a:p>
        </p:txBody>
      </p:sp>
      <p:pic>
        <p:nvPicPr>
          <p:cNvPr id="12" name="Graphic 11" descr="Shooting star with solid fill">
            <a:extLst>
              <a:ext uri="{FF2B5EF4-FFF2-40B4-BE49-F238E27FC236}">
                <a16:creationId xmlns:a16="http://schemas.microsoft.com/office/drawing/2014/main" id="{6B815F50-948A-51A6-8226-CD6E208903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DC32DC16-A4D7-9268-6A0D-2FA905973B4D}"/>
              </a:ext>
            </a:extLst>
          </p:cNvPr>
          <p:cNvSpPr txBox="1"/>
          <p:nvPr/>
        </p:nvSpPr>
        <p:spPr>
          <a:xfrm>
            <a:off x="2476500" y="3824352"/>
            <a:ext cx="13335000" cy="4455835"/>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Removed reference to new Datums </a:t>
            </a:r>
            <a:r>
              <a:rPr lang="en-US" sz="2400" u="sng" dirty="0"/>
              <a:t>coming in the future </a:t>
            </a:r>
            <a:r>
              <a:rPr lang="en-US" sz="2400" dirty="0"/>
              <a:t>- Kentucky Single Zone </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Added Note on the accuracy of KYTC Real Time Network (RTN)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should test to ensure accuracy</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Clearer language on Utility location procedures</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Refusal of entry – Now refers to Design Memos 02-26 ramifications from House Bill 542</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Added Structure from Motion (</a:t>
            </a:r>
            <a:r>
              <a:rPr lang="en-US" sz="2400" dirty="0" err="1"/>
              <a:t>SfM</a:t>
            </a:r>
            <a:r>
              <a:rPr lang="en-US" sz="2400" dirty="0"/>
              <a:t>) – software that can extract images from unmanned aircraft</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Removed Classification Schema exhibit</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Link cleanup</a:t>
            </a:r>
          </a:p>
        </p:txBody>
      </p:sp>
      <p:pic>
        <p:nvPicPr>
          <p:cNvPr id="5" name="Graphic 4" descr="Quadcopter with solid fill">
            <a:extLst>
              <a:ext uri="{FF2B5EF4-FFF2-40B4-BE49-F238E27FC236}">
                <a16:creationId xmlns:a16="http://schemas.microsoft.com/office/drawing/2014/main" id="{6380B013-6C71-33AE-E76A-3AF79D77C45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168541" y="3880426"/>
            <a:ext cx="1747049" cy="1747049"/>
          </a:xfrm>
          <a:prstGeom prst="rect">
            <a:avLst/>
          </a:prstGeom>
        </p:spPr>
      </p:pic>
    </p:spTree>
    <p:extLst>
      <p:ext uri="{BB962C8B-B14F-4D97-AF65-F5344CB8AC3E}">
        <p14:creationId xmlns:p14="http://schemas.microsoft.com/office/powerpoint/2010/main" val="79241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2 0.58348 L 0.002 0.58364 C 0.00495 0.57592 0.00868 0.56913 0.01094 0.56095 C 0.01337 0.55231 0.0151 0.54691 0.01693 0.53827 C 0.01997 0.52407 0.01684 0.53595 0.01988 0.525 C 0.02014 0.52191 0.02031 0.51882 0.02066 0.51574 C 0.02231 0.50077 0.02179 0.50972 0.02361 0.49583 C 0.02422 0.49151 0.02465 0.48703 0.02517 0.48256 C 0.02535 0.46759 0.02587 0.45262 0.02587 0.4375 C 0.02587 0.43379 0.0263 0.38873 0.02439 0.3699 C 0.02422 0.36852 0.02387 0.36728 0.02361 0.36589 C 0.02335 0.36404 0.02318 0.36234 0.02292 0.36049 C 0.0224 0.34506 0.02153 0.32963 0.02144 0.31419 C 0.02118 0.27299 0.02109 0.23194 0.02066 0.19074 C 0.02057 0.18595 0.01849 0.15679 0.0184 0.15632 C 0.01658 0.13441 0.01771 0.14907 0.01467 0.12978 C 0.01363 0.12268 0.01276 0.11558 0.01172 0.10848 C 0.01042 0.09984 0.00903 0.09197 0.00799 0.08333 C 0.00747 0.07932 0.00721 0.07531 0.00651 0.07129 C 0.00564 0.06682 0.00443 0.0625 0.00347 0.05802 C -0.00286 0.02716 0.00356 0.05725 -0.00174 0.02623 C -0.00365 0.01497 -0.00825 -0.00973 -0.01146 -0.02284 C -0.01476 -0.03658 -0.02214 -0.06605 -0.02708 -0.07855 C -0.02882 -0.08303 -0.03073 -0.08719 -0.03229 -0.09182 C -0.03351 -0.09522 -0.03411 -0.09908 -0.03533 -0.10247 C -0.03663 -0.10618 -0.03828 -0.10957 -0.03976 -0.11312 C -0.04106 -0.11605 -0.04219 -0.11945 -0.04349 -0.12238 C -0.04479 -0.125 -0.04618 -0.12747 -0.04722 -0.13025 C -0.05165 -0.14167 -0.05191 -0.14491 -0.05547 -0.15679 C -0.05964 -0.17084 -0.05729 -0.16235 -0.06293 -0.1767 C -0.06424 -0.18025 -0.06528 -0.18411 -0.06667 -0.18735 C -0.07075 -0.19692 -0.07509 -0.20587 -0.07934 -0.21528 C -0.0816 -0.22006 -0.08359 -0.22531 -0.08602 -0.22979 C -0.09245 -0.24121 -0.09523 -0.24661 -0.10321 -0.25772 C -0.11328 -0.27145 -0.12387 -0.27824 -0.13533 -0.28951 C -0.13759 -0.29167 -0.13967 -0.29429 -0.14201 -0.29614 C -0.14687 -0.3 -0.15477 -0.30556 -0.16068 -0.30803 C -0.16319 -0.30911 -0.16571 -0.30957 -0.16814 -0.31081 C -0.17066 -0.31189 -0.17309 -0.31358 -0.17561 -0.31466 C -0.18906 -0.32037 -0.18316 -0.31744 -0.19427 -0.32006 C -0.19748 -0.32084 -0.20078 -0.32192 -0.20399 -0.32269 C -0.21658 -0.32593 -0.21215 -0.32469 -0.22266 -0.3267 C -0.22491 -0.32701 -0.22708 -0.32763 -0.22934 -0.32794 C -0.2408 -0.32963 -0.25035 -0.32994 -0.26215 -0.33056 L -0.31068 -0.32794 C -0.31415 -0.32778 -0.31771 -0.32747 -0.32118 -0.3267 C -0.32387 -0.32608 -0.32665 -0.32485 -0.32934 -0.32408 C -0.34054 -0.32084 -0.33898 -0.32145 -0.35026 -0.32006 C -0.35295 -0.31868 -0.35564 -0.31698 -0.35851 -0.31605 C -0.36068 -0.31528 -0.36293 -0.31513 -0.36519 -0.31466 C -0.36719 -0.31435 -0.36918 -0.31405 -0.37118 -0.31343 C -0.37318 -0.31266 -0.37509 -0.31158 -0.37708 -0.31081 C -0.3816 -0.30895 -0.38611 -0.30772 -0.39054 -0.3054 C -0.40451 -0.29831 -0.38759 -0.30756 -0.40026 -0.29877 C -0.40764 -0.29368 -0.40885 -0.29368 -0.41597 -0.2909 C -0.42101 -0.2855 -0.42413 -0.28164 -0.42934 -0.27763 C -0.43134 -0.27608 -0.43342 -0.27516 -0.43533 -0.27361 C -0.43715 -0.27207 -0.43872 -0.26976 -0.44054 -0.26821 C -0.44245 -0.26667 -0.44462 -0.2659 -0.44653 -0.26435 C -0.44904 -0.26235 -0.45165 -0.26019 -0.45399 -0.25772 C -0.45677 -0.25463 -0.45833 -0.2534 -0.46068 -0.24969 C -0.46241 -0.24723 -0.46484 -0.24198 -0.46597 -0.23905 C -0.46658 -0.2375 -0.46675 -0.23534 -0.46745 -0.2338 C -0.46858 -0.23102 -0.47014 -0.22871 -0.47118 -0.22577 C -0.47387 -0.21837 -0.47578 -0.20756 -0.47717 -0.19923 C -0.4776 -0.19614 -0.47812 -0.19306 -0.47865 -0.18997 C -0.47882 -0.18874 -0.47917 -0.18735 -0.47934 -0.18596 C -0.47969 -0.1838 -0.47986 -0.18164 -0.48012 -0.17932 C -0.48038 -0.17361 -0.48082 -0.1679 -0.48082 -0.16219 C -0.48082 -0.15324 -0.48047 -0.14445 -0.48012 -0.13565 C -0.48003 -0.13411 -0.47908 -0.12223 -0.47865 -0.11976 C -0.4783 -0.11775 -0.47752 -0.11621 -0.47717 -0.11435 C -0.47656 -0.11173 -0.47604 -0.10911 -0.47561 -0.10648 C -0.47535 -0.10463 -0.47543 -0.10263 -0.47491 -0.10108 C -0.47326 -0.0963 -0.46944 -0.08827 -0.46667 -0.0838 C -0.46571 -0.08241 -0.46484 -0.08087 -0.46372 -0.07994 C -0.46233 -0.07871 -0.46068 -0.07824 -0.4592 -0.07716 C -0.45799 -0.07639 -0.45677 -0.07516 -0.45547 -0.07454 C -0.45356 -0.07377 -0.45148 -0.07377 -0.44948 -0.07331 C -0.44826 -0.07284 -0.44705 -0.07238 -0.44575 -0.07192 C -0.43707 -0.07238 -0.42839 -0.07238 -0.4197 -0.07331 C -0.41884 -0.07331 -0.41823 -0.07423 -0.41745 -0.07454 C -0.41623 -0.07516 -0.41493 -0.07547 -0.41372 -0.07593 C -0.41267 -0.07624 -0.41172 -0.07685 -0.41068 -0.07716 C -0.40677 -0.08179 -0.41016 -0.07855 -0.40477 -0.08118 C -0.40321 -0.08195 -0.40182 -0.08318 -0.40026 -0.0838 C -0.39783 -0.08503 -0.39514 -0.08488 -0.39279 -0.08658 L -0.38533 -0.09182 C -0.38359 -0.09306 -0.38194 -0.09491 -0.38012 -0.09584 C -0.37839 -0.09676 -0.37656 -0.09738 -0.37491 -0.09846 C -0.36736 -0.10294 -0.37465 -0.09908 -0.36814 -0.10371 C -0.36667 -0.10479 -0.36519 -0.1054 -0.36372 -0.10648 C -0.36068 -0.10849 -0.35773 -0.11081 -0.35477 -0.11312 C -0.35286 -0.11451 -0.34714 -0.11837 -0.34575 -0.11976 C -0.34384 -0.12161 -0.33733 -0.12824 -0.33455 -0.13025 C -0.33316 -0.13133 -0.3316 -0.13195 -0.33012 -0.13303 C -0.32674 -0.13519 -0.32674 -0.13503 -0.32413 -0.13827 C -0.32309 -0.13951 -0.32231 -0.14136 -0.32118 -0.14229 C -0.31997 -0.14321 -0.31866 -0.14306 -0.31745 -0.14352 C -0.31068 -0.15077 -0.31502 -0.14661 -0.30399 -0.15417 L -0.30399 -0.15402 C -0.30295 -0.1551 -0.302 -0.15602 -0.30095 -0.15679 C -0.298 -0.15911 -0.29497 -0.16096 -0.29201 -0.16343 C -0.28472 -0.17006 -0.29392 -0.16204 -0.28533 -0.16883 C -0.28029 -0.17269 -0.28446 -0.17053 -0.27934 -0.17269 C -0.27483 -0.17809 -0.27951 -0.17315 -0.27187 -0.17809 C -0.27083 -0.17871 -0.26997 -0.17994 -0.26892 -0.18071 C -0.26771 -0.18164 -0.26641 -0.18226 -0.26519 -0.18334 C -0.26441 -0.18411 -0.2638 -0.18534 -0.26293 -0.18596 C -0.26198 -0.18673 -0.26094 -0.18689 -0.25998 -0.18735 C -0.25252 -0.19136 -0.25842 -0.1892 -0.25095 -0.19136 C -0.24948 -0.19229 -0.24809 -0.19368 -0.24653 -0.19398 C -0.24227 -0.19491 -0.23802 -0.19476 -0.23385 -0.19537 C -0.23212 -0.19553 -0.23038 -0.19614 -0.22865 -0.19661 L -0.18681 -0.19537 C -0.18212 -0.19506 -0.17734 -0.1946 -0.17266 -0.19398 C -0.17014 -0.19368 -0.16762 -0.19306 -0.16519 -0.1926 C -0.16293 -0.19229 -0.16068 -0.19167 -0.15842 -0.19136 C -0.11415 -0.18565 -0.16615 -0.19321 -0.13533 -0.18874 C -0.13411 -0.18827 -0.13281 -0.18797 -0.1316 -0.18735 C -0.13003 -0.18658 -0.12865 -0.18534 -0.12708 -0.18473 C -0.12439 -0.18364 -0.12161 -0.18303 -0.11892 -0.1821 C -0.11693 -0.18133 -0.11493 -0.18025 -0.11293 -0.17932 C -0.11042 -0.1784 -0.1079 -0.17778 -0.10547 -0.1767 C -0.10295 -0.17562 -0.10052 -0.17377 -0.098 -0.17269 C -0.09479 -0.17145 -0.09149 -0.17114 -0.08828 -0.17006 C -0.08576 -0.16929 -0.08333 -0.16837 -0.08082 -0.16744 C -0.06372 -0.16096 -0.07257 -0.16297 -0.0592 -0.16081 C -0.05747 -0.15988 -0.05573 -0.15895 -0.05399 -0.15818 C -0.05174 -0.1571 -0.04948 -0.15664 -0.04722 -0.15556 C -0.03542 -0.14969 -0.04549 -0.15278 -0.03533 -0.15016 L -0.02639 -0.14491 C -0.02483 -0.14398 -0.02344 -0.14275 -0.02187 -0.14229 C -0.01788 -0.1409 -0.01779 -0.14105 -0.01363 -0.13827 C -0.01189 -0.13704 -0.01016 -0.13565 -0.00842 -0.13426 C -0.0059 -0.13226 -0.00365 -0.12886 -0.00095 -0.12763 C 0.00321 -0.12577 0.00234 -0.12655 0.00721 -0.12238 C 0.01024 -0.11976 0.01337 -0.1176 0.01615 -0.11435 C 0.01814 -0.11219 0.02014 -0.10973 0.02214 -0.10772 C 0.02457 -0.1054 0.02734 -0.10386 0.0296 -0.10108 C 0.03108 -0.09939 0.03264 -0.09769 0.03411 -0.09584 C 0.03542 -0.09414 0.03655 -0.09213 0.03785 -0.09044 C 0.04054 -0.08719 0.04878 -0.07932 0.05052 -0.07454 C 0.05399 -0.06528 0.04948 -0.07655 0.05503 -0.06667 C 0.06059 -0.05664 0.0526 -0.06513 0.06241 -0.05201 C 0.06346 -0.05077 0.06458 -0.04969 0.06545 -0.048 C 0.06858 -0.04182 0.06823 -0.04028 0.06988 -0.03349 C 0.0704 -0.03164 0.07092 -0.02994 0.07144 -0.02809 C 0.0717 -0.02639 0.07196 -0.02469 0.07214 -0.02284 C 0.07378 -0.00849 0.07205 -0.02099 0.07361 -0.00818 C 0.07387 -0.00648 0.07422 -0.00479 0.07439 -0.00294 C 0.07465 -0.00031 0.07491 0.00231 0.07517 0.00509 C 0.07535 0.00725 0.07569 0.00941 0.07587 0.01157 C 0.07717 0.02546 0.07578 0.01636 0.07813 0.02886 C 0.07977 0.05463 0.07856 0.04506 0.08038 0.05802 C 0.08203 0.10463 0.08168 0.0858 0.08038 0.16558 C 0.0803 0.16774 0.07977 0.1699 0.0796 0.17222 C 0.07943 0.17469 0.07847 0.19166 0.07813 0.19475 C 0.07778 0.19784 0.07708 0.20092 0.07665 0.20401 C 0.07639 0.20571 0.07613 0.20756 0.07587 0.20926 C 0.07561 0.21203 0.07543 0.21466 0.07517 0.21728 C 0.07448 0.22345 0.07326 0.23472 0.07214 0.2412 C 0.0704 0.25139 0.07083 0.2446 0.0684 0.25571 C 0.0678 0.25879 0.06771 0.26219 0.06693 0.26497 C 0.06597 0.26882 0.06424 0.27191 0.06319 0.27561 C 0.06016 0.28642 0.06328 0.2804 0.06024 0.28889 C 0.05903 0.29213 0.05764 0.29506 0.05651 0.29815 C 0.0559 0.29969 0.05113 0.31389 0.04905 0.31805 C 0.0474 0.32129 0.04592 0.32515 0.04384 0.32747 C 0.04253 0.3287 0.04123 0.32978 0.0401 0.33132 C 0.03872 0.33333 0.03767 0.33611 0.03637 0.33796 C 0.03524 0.33966 0.03385 0.34058 0.03264 0.34197 C 0.02865 0.34645 0.02509 0.35262 0.02066 0.35524 C 0.00903 0.36219 0.01806 0.3571 0.002 0.3645 C -0.00078 0.36574 -0.00347 0.36713 -0.00616 0.36852 C -0.00894 0.3699 -0.01163 0.37206 -0.01441 0.37253 C -0.0362 0.37608 -0.00903 0.37114 -0.03082 0.37654 C -0.03359 0.37716 -0.03628 0.37731 -0.03906 0.37777 C -0.04436 0.37886 -0.04696 0.37994 -0.05252 0.3804 C -0.05842 0.38102 -0.06441 0.38132 -0.0704 0.38179 L -0.07786 0.38318 C -0.0796 0.38348 -0.08134 0.38441 -0.08307 0.38441 L -0.15252 0.3858 C -0.17812 0.3895 -0.15069 0.3858 -0.20694 0.38842 C -0.2112 0.38858 -0.21545 0.38935 -0.21962 0.38981 L -0.23385 0.39105 C -0.27378 0.39892 -0.21467 0.38781 -0.26589 0.39506 C -0.2737 0.39614 -0.27639 0.39861 -0.28385 0.40031 C -0.28681 0.40108 -0.28984 0.40108 -0.29279 0.40169 C -0.29453 0.402 -0.29627 0.40277 -0.298 0.40308 C -0.30252 0.4037 -0.30694 0.40386 -0.31146 0.40432 C -0.31441 0.40463 -0.31745 0.40524 -0.3204 0.40571 C -0.32161 0.40617 -0.32292 0.40648 -0.32413 0.40694 C -0.32569 0.40771 -0.32708 0.40895 -0.32865 0.40972 C -0.33029 0.41034 -0.33212 0.41049 -0.33385 0.41095 C -0.34757 0.41913 -0.32812 0.40771 -0.34358 0.41636 C -0.34583 0.41759 -0.348 0.41913 -0.35026 0.42021 C -0.35295 0.42176 -0.35573 0.42284 -0.35851 0.42423 C -0.36493 0.42777 -0.36502 0.42824 -0.37118 0.43225 C -0.37266 0.43318 -0.37413 0.43395 -0.37561 0.43487 C -0.38108 0.44213 -0.37604 0.43565 -0.38238 0.44274 C -0.38385 0.4446 -0.38524 0.4466 -0.38681 0.44815 C -0.38802 0.44923 -0.38941 0.44953 -0.39054 0.45077 C -0.39288 0.45308 -0.39731 0.45879 -0.39731 0.45895 C -0.39774 0.46003 -0.39818 0.46157 -0.39878 0.46265 C -0.39965 0.46466 -0.40087 0.46605 -0.40174 0.46805 C -0.40243 0.4696 -0.40269 0.4716 -0.40321 0.4733 C -0.40365 0.47469 -0.40434 0.47592 -0.40477 0.47731 C -0.40512 0.47855 -0.40512 0.48009 -0.40547 0.48132 C -0.4059 0.48271 -0.4066 0.48379 -0.40694 0.48534 C -0.40842 0.49043 -0.40825 0.49136 -0.4092 0.49583 C -0.40972 0.49815 -0.41024 0.50031 -0.41068 0.50247 C -0.41102 0.50432 -0.41102 0.50617 -0.41146 0.50787 C -0.41181 0.50926 -0.41259 0.51034 -0.41293 0.51188 C -0.41519 0.51975 -0.4138 0.51774 -0.41597 0.52639 C -0.41684 0.53009 -0.41797 0.53348 -0.41892 0.53703 C -0.4197 0.54012 -0.4204 0.54321 -0.42118 0.54629 C -0.423 0.56234 -0.42057 0.54336 -0.42335 0.55956 C -0.42396 0.56311 -0.42396 0.56697 -0.42491 0.57021 C -0.42535 0.57191 -0.42604 0.57361 -0.42639 0.57546 C -0.42795 0.58333 -0.42778 0.58487 -0.42865 0.59274 C -0.42943 0.60046 -0.42934 0.59691 -0.42934 0.60077 " pathEditMode="relative" rAng="0" ptsTypes="AAAAAAAAAAAAAAAAAAAAAAAAAAAAAAAAAAAAAAAAAAAAAAAAAAAAAAAAAAAAAAAAAAAAAAAAAAAAAAAAAAAAAAAAAAAAAAAAAAAAAAAAAAAAAAAAAAAAAAAAAAAAAAAAAAAAAAAAAAAAAAAAAAAAAAAAAAAAAAAAAAAAAAAAAAAAAAAAAAAAAAAAAAAAAAAAAAAAAAAAAAAAAAAAAAAAAAAAAAAAAA">
                                      <p:cBhvr>
                                        <p:cTn id="6" dur="20000" fill="hold"/>
                                        <p:tgtEl>
                                          <p:spTgt spid="5"/>
                                        </p:tgtEl>
                                        <p:attrNameLst>
                                          <p:attrName>ppt_x</p:attrName>
                                          <p:attrName>ppt_y</p:attrName>
                                        </p:attrNameLst>
                                      </p:cBhvr>
                                      <p:rCtr x="-20174" y="-448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7FC4D4-B114-42D8-6DCA-A88BA7F99F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44B710-BA25-0D48-48F2-7817F12CB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107128B7-72E3-0DBA-AE73-B06765F0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29E27E1-9C32-1AA4-62BD-C74DC38C3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49259AB-8C6A-B6D3-6BCA-D987BC1A4C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6935BA1-C2F3-D6E0-FCBD-9B25DB06742A}"/>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HD-400</a:t>
            </a:r>
          </a:p>
        </p:txBody>
      </p:sp>
      <p:pic>
        <p:nvPicPr>
          <p:cNvPr id="12" name="Graphic 11" descr="Shooting star with solid fill">
            <a:extLst>
              <a:ext uri="{FF2B5EF4-FFF2-40B4-BE49-F238E27FC236}">
                <a16:creationId xmlns:a16="http://schemas.microsoft.com/office/drawing/2014/main" id="{3A51BCDA-D697-834E-544F-5A67F39AC0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98F09E36-9581-C40C-1081-50EAC62DF460}"/>
              </a:ext>
            </a:extLst>
          </p:cNvPr>
          <p:cNvSpPr txBox="1"/>
          <p:nvPr/>
        </p:nvSpPr>
        <p:spPr>
          <a:xfrm>
            <a:off x="2476500" y="3824352"/>
            <a:ext cx="13335000" cy="57785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Project Decision Considerations</a:t>
            </a:r>
          </a:p>
        </p:txBody>
      </p:sp>
      <p:pic>
        <p:nvPicPr>
          <p:cNvPr id="4" name="Picture 3">
            <a:extLst>
              <a:ext uri="{FF2B5EF4-FFF2-40B4-BE49-F238E27FC236}">
                <a16:creationId xmlns:a16="http://schemas.microsoft.com/office/drawing/2014/main" id="{82BD732D-9B63-7D91-97EA-578995C5DCC8}"/>
              </a:ext>
            </a:extLst>
          </p:cNvPr>
          <p:cNvPicPr>
            <a:picLocks noChangeAspect="1"/>
          </p:cNvPicPr>
          <p:nvPr/>
        </p:nvPicPr>
        <p:blipFill>
          <a:blip r:embed="rId8"/>
          <a:stretch>
            <a:fillRect/>
          </a:stretch>
        </p:blipFill>
        <p:spPr>
          <a:xfrm>
            <a:off x="4904342" y="4533116"/>
            <a:ext cx="6631806" cy="4970394"/>
          </a:xfrm>
          <a:prstGeom prst="rect">
            <a:avLst/>
          </a:prstGeom>
        </p:spPr>
      </p:pic>
      <p:sp>
        <p:nvSpPr>
          <p:cNvPr id="7" name="Isosceles Triangle 6">
            <a:extLst>
              <a:ext uri="{FF2B5EF4-FFF2-40B4-BE49-F238E27FC236}">
                <a16:creationId xmlns:a16="http://schemas.microsoft.com/office/drawing/2014/main" id="{79A2E486-0DAF-3400-FEE5-9500E3B6E408}"/>
              </a:ext>
            </a:extLst>
          </p:cNvPr>
          <p:cNvSpPr/>
          <p:nvPr/>
        </p:nvSpPr>
        <p:spPr>
          <a:xfrm rot="10800000">
            <a:off x="9178925" y="8689554"/>
            <a:ext cx="1641475" cy="797345"/>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3AA152F-640C-B932-D349-80DA48CA9F19}"/>
              </a:ext>
            </a:extLst>
          </p:cNvPr>
          <p:cNvSpPr txBox="1"/>
          <p:nvPr/>
        </p:nvSpPr>
        <p:spPr>
          <a:xfrm>
            <a:off x="9372600" y="8672944"/>
            <a:ext cx="2016125" cy="523220"/>
          </a:xfrm>
          <a:prstGeom prst="rect">
            <a:avLst/>
          </a:prstGeom>
          <a:noFill/>
        </p:spPr>
        <p:txBody>
          <a:bodyPr wrap="square" rtlCol="0">
            <a:spAutoFit/>
          </a:bodyPr>
          <a:lstStyle/>
          <a:p>
            <a:pPr algn="ctr"/>
            <a:r>
              <a:rPr lang="en-US" sz="1400" b="1" dirty="0">
                <a:solidFill>
                  <a:srgbClr val="FF0000"/>
                </a:solidFill>
                <a:latin typeface="Ink Free" panose="03080402000500000000" pitchFamily="66" charset="0"/>
                <a:cs typeface="Dreaming Outloud Pro" panose="03050502040302030504" pitchFamily="66" charset="0"/>
              </a:rPr>
              <a:t>COMMUNITY IMPACT ASSESSMENT</a:t>
            </a:r>
          </a:p>
        </p:txBody>
      </p:sp>
    </p:spTree>
    <p:extLst>
      <p:ext uri="{BB962C8B-B14F-4D97-AF65-F5344CB8AC3E}">
        <p14:creationId xmlns:p14="http://schemas.microsoft.com/office/powerpoint/2010/main" val="3523570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5413181-EDE4-A26F-1749-2623615F79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4E351D-85DC-BD0B-05C4-67FFC0985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749DD386-FCF3-20AE-23BE-03A3CB7A2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515A569-C9CD-4739-9431-744B359EAF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D62228C-A2AC-CE8C-0CA6-DC970313F5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20D3B5A-80D8-B2AA-DEF1-FF5EB67A82C3}"/>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HD-400</a:t>
            </a:r>
          </a:p>
        </p:txBody>
      </p:sp>
      <p:pic>
        <p:nvPicPr>
          <p:cNvPr id="12" name="Graphic 11" descr="Shooting star with solid fill">
            <a:extLst>
              <a:ext uri="{FF2B5EF4-FFF2-40B4-BE49-F238E27FC236}">
                <a16:creationId xmlns:a16="http://schemas.microsoft.com/office/drawing/2014/main" id="{E657B056-9F4A-D1BD-D855-E84DC3B5C9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3C72CE62-5DFB-1A84-4DE4-A39EA88E1079}"/>
              </a:ext>
            </a:extLst>
          </p:cNvPr>
          <p:cNvSpPr txBox="1"/>
          <p:nvPr/>
        </p:nvSpPr>
        <p:spPr>
          <a:xfrm>
            <a:off x="2476500" y="3824352"/>
            <a:ext cx="13335000" cy="113184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NEPA Document Types into Table</a:t>
            </a:r>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pic>
        <p:nvPicPr>
          <p:cNvPr id="10" name="Picture 9">
            <a:extLst>
              <a:ext uri="{FF2B5EF4-FFF2-40B4-BE49-F238E27FC236}">
                <a16:creationId xmlns:a16="http://schemas.microsoft.com/office/drawing/2014/main" id="{A0031C68-B3E1-7EA2-C6B8-8AAA587B3AAC}"/>
              </a:ext>
            </a:extLst>
          </p:cNvPr>
          <p:cNvPicPr>
            <a:picLocks noChangeAspect="1"/>
          </p:cNvPicPr>
          <p:nvPr/>
        </p:nvPicPr>
        <p:blipFill>
          <a:blip r:embed="rId8"/>
          <a:stretch>
            <a:fillRect/>
          </a:stretch>
        </p:blipFill>
        <p:spPr>
          <a:xfrm>
            <a:off x="7772400" y="1866900"/>
            <a:ext cx="6979920" cy="7467600"/>
          </a:xfrm>
          <a:prstGeom prst="rect">
            <a:avLst/>
          </a:prstGeom>
        </p:spPr>
      </p:pic>
    </p:spTree>
    <p:extLst>
      <p:ext uri="{BB962C8B-B14F-4D97-AF65-F5344CB8AC3E}">
        <p14:creationId xmlns:p14="http://schemas.microsoft.com/office/powerpoint/2010/main" val="2094843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4DD244D-7912-81AF-A555-6B3EC53FDF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83E2939-8DD0-A882-5A97-94D22E432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ABA28FC8-69F6-221A-838A-10F1EA8ACD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2F6703B-4255-ADFC-B3E7-AC0646728B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41CB721-ED06-E381-5A1B-5637673080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C85D6C0-D926-5965-5A00-F5BEF2A0AF51}"/>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HD-500</a:t>
            </a:r>
          </a:p>
        </p:txBody>
      </p:sp>
      <p:pic>
        <p:nvPicPr>
          <p:cNvPr id="12" name="Graphic 11" descr="Shooting star with solid fill">
            <a:extLst>
              <a:ext uri="{FF2B5EF4-FFF2-40B4-BE49-F238E27FC236}">
                <a16:creationId xmlns:a16="http://schemas.microsoft.com/office/drawing/2014/main" id="{5800904B-5181-A68A-24CC-60D0D17CE5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03D655CF-D218-E712-3691-F209AF08772B}"/>
              </a:ext>
            </a:extLst>
          </p:cNvPr>
          <p:cNvSpPr txBox="1"/>
          <p:nvPr/>
        </p:nvSpPr>
        <p:spPr>
          <a:xfrm>
            <a:off x="2476500" y="3824352"/>
            <a:ext cx="13335000" cy="6733382"/>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Went from 52 to 57 separate activities covered by Nationwide Permits</a:t>
            </a:r>
          </a:p>
          <a:p>
            <a:pPr marL="342900" indent="-342900">
              <a:lnSpc>
                <a:spcPct val="150000"/>
              </a:lnSpc>
              <a:spcBef>
                <a:spcPts val="1200"/>
              </a:spcBef>
              <a:buBlip>
                <a:blip>
                  <a:extLst>
                    <a:ext uri="{96DAC541-7B7A-43D3-8B79-37D633B846F1}">
                      <asvg:svgBlip xmlns:asvg="http://schemas.microsoft.com/office/drawing/2016/SVG/main" r:embed="rId7"/>
                    </a:ext>
                  </a:extLst>
                </a:blip>
              </a:buBlip>
            </a:pPr>
            <a:r>
              <a:rPr lang="en-US" sz="2400" dirty="0"/>
              <a:t>Went from 5 to 6 </a:t>
            </a:r>
            <a:r>
              <a:rPr lang="en-US" sz="2400" u="sng" dirty="0"/>
              <a:t>routinely</a:t>
            </a:r>
            <a:r>
              <a:rPr lang="en-US" sz="2400" dirty="0"/>
              <a:t> used</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#3 Maintenance,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#13 Bank Stabilization,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#14 Linear Transportation Projects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solidFill>
                  <a:srgbClr val="FF0000"/>
                </a:solidFill>
              </a:rPr>
              <a:t>#6 Survey Activities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#15 USCG Approved Bridges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#33 Temporary Construction, Access and Dewatering</a:t>
            </a:r>
          </a:p>
          <a:p>
            <a:pPr marL="342900" indent="-342900">
              <a:lnSpc>
                <a:spcPct val="150000"/>
              </a:lnSpc>
              <a:spcBef>
                <a:spcPts val="1200"/>
              </a:spcBef>
              <a:buBlip>
                <a:blip>
                  <a:extLst>
                    <a:ext uri="{96DAC541-7B7A-43D3-8B79-37D633B846F1}">
                      <asvg:svgBlip xmlns:asvg="http://schemas.microsoft.com/office/drawing/2016/SVG/main" r:embed="rId7"/>
                    </a:ext>
                  </a:extLst>
                </a:blip>
              </a:buBlip>
            </a:pPr>
            <a:r>
              <a:rPr lang="en-US" sz="2400" dirty="0"/>
              <a:t>Updated to follow the Environmental Analysis Guidance Manual</a:t>
            </a:r>
          </a:p>
          <a:p>
            <a:pPr marL="342900" indent="-342900">
              <a:lnSpc>
                <a:spcPct val="150000"/>
              </a:lnSpc>
              <a:spcBef>
                <a:spcPts val="1200"/>
              </a:spcBef>
              <a:buBlip>
                <a:blip>
                  <a:extLst>
                    <a:ext uri="{96DAC541-7B7A-43D3-8B79-37D633B846F1}">
                      <asvg:svgBlip xmlns:asvg="http://schemas.microsoft.com/office/drawing/2016/SVG/main" r:embed="rId7"/>
                    </a:ext>
                  </a:extLst>
                </a:blip>
              </a:buBlip>
            </a:pPr>
            <a:r>
              <a:rPr lang="en-US" sz="2400" dirty="0"/>
              <a:t>More detailed list of Permit Drawing requirements.</a:t>
            </a:r>
          </a:p>
          <a:p>
            <a:pPr marL="342900" indent="-342900">
              <a:lnSpc>
                <a:spcPct val="150000"/>
              </a:lnSpc>
              <a:spcBef>
                <a:spcPts val="1200"/>
              </a:spcBef>
              <a:buBlip>
                <a:blip>
                  <a:extLst>
                    <a:ext uri="{96DAC541-7B7A-43D3-8B79-37D633B846F1}">
                      <asvg:svgBlip xmlns:asvg="http://schemas.microsoft.com/office/drawing/2016/SVG/main" r:embed="rId7"/>
                    </a:ext>
                  </a:extLst>
                </a:blip>
              </a:buBlip>
            </a:pPr>
            <a:r>
              <a:rPr lang="en-US" sz="2400" dirty="0"/>
              <a:t>Removed the Definition of SIGNIFICANT NEXUS and Sheet Cell Exhibit 500-02</a:t>
            </a:r>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spTree>
    <p:extLst>
      <p:ext uri="{BB962C8B-B14F-4D97-AF65-F5344CB8AC3E}">
        <p14:creationId xmlns:p14="http://schemas.microsoft.com/office/powerpoint/2010/main" val="1379175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70EBA4-38B2-CBC7-56FF-E207C072DCE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FD3BCFB-219D-9514-DD48-CC6943B13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009F985E-1A98-CCA4-C39B-86A692C33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614E431-A628-27A5-0AFD-7E823CF194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A11C837-D925-AE14-3330-A4A4BF4727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6405C19-5729-5AB0-398F-E126B4B44707}"/>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5B394ACB-A630-6669-CD45-3C18D8B696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F2AB3D69-2532-C9D1-632A-B02C84C1932A}"/>
              </a:ext>
            </a:extLst>
          </p:cNvPr>
          <p:cNvSpPr txBox="1"/>
          <p:nvPr/>
        </p:nvSpPr>
        <p:spPr>
          <a:xfrm>
            <a:off x="2476500" y="3824352"/>
            <a:ext cx="13335000" cy="151265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All exhibits completely redone</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Context Classifications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Updated CADD drawings</a:t>
            </a:r>
          </a:p>
        </p:txBody>
      </p:sp>
      <p:sp>
        <p:nvSpPr>
          <p:cNvPr id="8" name="TextBox 7">
            <a:extLst>
              <a:ext uri="{FF2B5EF4-FFF2-40B4-BE49-F238E27FC236}">
                <a16:creationId xmlns:a16="http://schemas.microsoft.com/office/drawing/2014/main" id="{B937608A-95E7-BFA5-2047-2F140836DC26}"/>
              </a:ext>
            </a:extLst>
          </p:cNvPr>
          <p:cNvSpPr txBox="1"/>
          <p:nvPr/>
        </p:nvSpPr>
        <p:spPr>
          <a:xfrm>
            <a:off x="7086600" y="4041710"/>
            <a:ext cx="4832350" cy="400110"/>
          </a:xfrm>
          <a:prstGeom prst="rect">
            <a:avLst/>
          </a:prstGeom>
          <a:noFill/>
        </p:spPr>
        <p:txBody>
          <a:bodyPr wrap="square" rtlCol="0">
            <a:spAutoFit/>
          </a:bodyPr>
          <a:lstStyle/>
          <a:p>
            <a:pPr algn="ctr"/>
            <a:r>
              <a:rPr lang="en-US" sz="2000" b="1" dirty="0">
                <a:solidFill>
                  <a:srgbClr val="FF0000"/>
                </a:solidFill>
                <a:latin typeface="Ink Free" panose="03080402000500000000" pitchFamily="66" charset="0"/>
                <a:cs typeface="Dreaming Outloud Pro" panose="03050502040302030504" pitchFamily="66" charset="0"/>
              </a:rPr>
              <a:t>Yes, we corrected Connector to Collector</a:t>
            </a:r>
          </a:p>
        </p:txBody>
      </p:sp>
      <p:pic>
        <p:nvPicPr>
          <p:cNvPr id="10" name="Picture 9">
            <a:extLst>
              <a:ext uri="{FF2B5EF4-FFF2-40B4-BE49-F238E27FC236}">
                <a16:creationId xmlns:a16="http://schemas.microsoft.com/office/drawing/2014/main" id="{FEE8F8ED-DFB7-4376-2430-D3407A1DCC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3013" y="707501"/>
            <a:ext cx="5095874" cy="2547937"/>
          </a:xfrm>
          <a:prstGeom prst="rect">
            <a:avLst/>
          </a:prstGeom>
        </p:spPr>
      </p:pic>
      <p:pic>
        <p:nvPicPr>
          <p:cNvPr id="13" name="Picture 12">
            <a:extLst>
              <a:ext uri="{FF2B5EF4-FFF2-40B4-BE49-F238E27FC236}">
                <a16:creationId xmlns:a16="http://schemas.microsoft.com/office/drawing/2014/main" id="{14AC0642-3D7B-B0DC-B2D5-C41D2ABD3707}"/>
              </a:ext>
            </a:extLst>
          </p:cNvPr>
          <p:cNvPicPr>
            <a:picLocks noChangeAspect="1"/>
          </p:cNvPicPr>
          <p:nvPr/>
        </p:nvPicPr>
        <p:blipFill>
          <a:blip r:embed="rId9"/>
          <a:stretch>
            <a:fillRect/>
          </a:stretch>
        </p:blipFill>
        <p:spPr>
          <a:xfrm>
            <a:off x="4985707" y="6087815"/>
            <a:ext cx="6960725" cy="3950379"/>
          </a:xfrm>
          <a:prstGeom prst="rect">
            <a:avLst/>
          </a:prstGeom>
          <a:ln w="25400">
            <a:solidFill>
              <a:schemeClr val="tx2"/>
            </a:solidFill>
          </a:ln>
        </p:spPr>
      </p:pic>
      <p:sp>
        <p:nvSpPr>
          <p:cNvPr id="15" name="TextBox 14">
            <a:extLst>
              <a:ext uri="{FF2B5EF4-FFF2-40B4-BE49-F238E27FC236}">
                <a16:creationId xmlns:a16="http://schemas.microsoft.com/office/drawing/2014/main" id="{AD20AF8F-4863-C1A8-2708-488DF15C0FB1}"/>
              </a:ext>
            </a:extLst>
          </p:cNvPr>
          <p:cNvSpPr txBox="1"/>
          <p:nvPr/>
        </p:nvSpPr>
        <p:spPr>
          <a:xfrm>
            <a:off x="2476500" y="5267331"/>
            <a:ext cx="13335000" cy="57785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Added a table for Horizontal Curve Length </a:t>
            </a:r>
          </a:p>
        </p:txBody>
      </p:sp>
    </p:spTree>
    <p:extLst>
      <p:ext uri="{BB962C8B-B14F-4D97-AF65-F5344CB8AC3E}">
        <p14:creationId xmlns:p14="http://schemas.microsoft.com/office/powerpoint/2010/main" val="106833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90DFC3-53DC-90BD-5120-D881F8E8C7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29C1F1A-0F64-263C-D95F-C3AC1B12F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F8507750-93BE-8A86-88B4-5A38FB0B5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52A0651-0076-73F6-23D6-1B92D165A9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2CB7806-0BB7-6832-72D4-BFA4F76655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B9F0B68-9942-6076-3B37-C066230454DA}"/>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D67CE332-0820-F0BD-B464-2DDCE3A866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C4D91801-F4B5-E62C-63C2-38BEFCE964D4}"/>
              </a:ext>
            </a:extLst>
          </p:cNvPr>
          <p:cNvSpPr txBox="1"/>
          <p:nvPr/>
        </p:nvSpPr>
        <p:spPr>
          <a:xfrm>
            <a:off x="2476500" y="3824352"/>
            <a:ext cx="4577930" cy="254762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Updated our Superelevation                                                                                                    break on shoulders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Updated break on Typical Section Exhibits</a:t>
            </a:r>
          </a:p>
        </p:txBody>
      </p:sp>
      <p:pic>
        <p:nvPicPr>
          <p:cNvPr id="4" name="Picture 3">
            <a:extLst>
              <a:ext uri="{FF2B5EF4-FFF2-40B4-BE49-F238E27FC236}">
                <a16:creationId xmlns:a16="http://schemas.microsoft.com/office/drawing/2014/main" id="{4F1E1614-6F8A-892D-A956-E1BE2F81D30A}"/>
              </a:ext>
            </a:extLst>
          </p:cNvPr>
          <p:cNvPicPr>
            <a:picLocks noChangeAspect="1"/>
          </p:cNvPicPr>
          <p:nvPr/>
        </p:nvPicPr>
        <p:blipFill>
          <a:blip r:embed="rId8"/>
          <a:stretch>
            <a:fillRect/>
          </a:stretch>
        </p:blipFill>
        <p:spPr>
          <a:xfrm>
            <a:off x="7054430" y="1727845"/>
            <a:ext cx="8248199" cy="7454255"/>
          </a:xfrm>
          <a:prstGeom prst="rect">
            <a:avLst/>
          </a:prstGeom>
        </p:spPr>
      </p:pic>
    </p:spTree>
    <p:extLst>
      <p:ext uri="{BB962C8B-B14F-4D97-AF65-F5344CB8AC3E}">
        <p14:creationId xmlns:p14="http://schemas.microsoft.com/office/powerpoint/2010/main" val="942827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1CC9992-F0C8-2944-7B5C-940A478FF65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265A56-446A-287E-0B5D-A2DCD2C887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AFC5BB3E-BC93-336F-B281-179D74220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D9F98A9-877C-7AD4-7B34-E72E03E355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E7515BF-CDB0-81E1-AA49-8D3EFC9A8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778950A-867A-417A-717B-01312316BD11}"/>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FC1C1D8B-C934-996E-0601-F94C6E3B136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4E5ECE92-185E-25C9-E3FD-1E224804019F}"/>
              </a:ext>
            </a:extLst>
          </p:cNvPr>
          <p:cNvSpPr txBox="1"/>
          <p:nvPr/>
        </p:nvSpPr>
        <p:spPr>
          <a:xfrm>
            <a:off x="2476500" y="3824352"/>
            <a:ext cx="6057900" cy="57785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Added Visuals – Axis of Rotation</a:t>
            </a:r>
          </a:p>
        </p:txBody>
      </p:sp>
      <p:pic>
        <p:nvPicPr>
          <p:cNvPr id="7" name="Picture 6">
            <a:extLst>
              <a:ext uri="{FF2B5EF4-FFF2-40B4-BE49-F238E27FC236}">
                <a16:creationId xmlns:a16="http://schemas.microsoft.com/office/drawing/2014/main" id="{6AC18505-181D-23AC-D4A0-E3B39D9883CB}"/>
              </a:ext>
            </a:extLst>
          </p:cNvPr>
          <p:cNvPicPr>
            <a:picLocks noChangeAspect="1"/>
          </p:cNvPicPr>
          <p:nvPr/>
        </p:nvPicPr>
        <p:blipFill>
          <a:blip r:embed="rId8"/>
          <a:stretch>
            <a:fillRect/>
          </a:stretch>
        </p:blipFill>
        <p:spPr>
          <a:xfrm>
            <a:off x="8534400" y="805060"/>
            <a:ext cx="4637287" cy="4338440"/>
          </a:xfrm>
          <a:prstGeom prst="rect">
            <a:avLst/>
          </a:prstGeom>
        </p:spPr>
      </p:pic>
      <p:pic>
        <p:nvPicPr>
          <p:cNvPr id="9" name="Picture 8">
            <a:extLst>
              <a:ext uri="{FF2B5EF4-FFF2-40B4-BE49-F238E27FC236}">
                <a16:creationId xmlns:a16="http://schemas.microsoft.com/office/drawing/2014/main" id="{286ADAEE-7672-8C7F-5DF2-C83696297ADC}"/>
              </a:ext>
            </a:extLst>
          </p:cNvPr>
          <p:cNvPicPr>
            <a:picLocks noChangeAspect="1"/>
          </p:cNvPicPr>
          <p:nvPr/>
        </p:nvPicPr>
        <p:blipFill>
          <a:blip r:embed="rId9"/>
          <a:stretch>
            <a:fillRect/>
          </a:stretch>
        </p:blipFill>
        <p:spPr>
          <a:xfrm>
            <a:off x="761995" y="5843282"/>
            <a:ext cx="5725324" cy="3458058"/>
          </a:xfrm>
          <a:prstGeom prst="rect">
            <a:avLst/>
          </a:prstGeom>
        </p:spPr>
      </p:pic>
      <p:pic>
        <p:nvPicPr>
          <p:cNvPr id="11" name="Picture 10">
            <a:extLst>
              <a:ext uri="{FF2B5EF4-FFF2-40B4-BE49-F238E27FC236}">
                <a16:creationId xmlns:a16="http://schemas.microsoft.com/office/drawing/2014/main" id="{CE186372-6C32-CF80-56BB-4FEAFCF8DB25}"/>
              </a:ext>
            </a:extLst>
          </p:cNvPr>
          <p:cNvPicPr>
            <a:picLocks noChangeAspect="1"/>
          </p:cNvPicPr>
          <p:nvPr/>
        </p:nvPicPr>
        <p:blipFill>
          <a:blip r:embed="rId10"/>
          <a:stretch>
            <a:fillRect/>
          </a:stretch>
        </p:blipFill>
        <p:spPr>
          <a:xfrm>
            <a:off x="8031900" y="5757734"/>
            <a:ext cx="6087325" cy="3962953"/>
          </a:xfrm>
          <a:prstGeom prst="rect">
            <a:avLst/>
          </a:prstGeom>
        </p:spPr>
      </p:pic>
    </p:spTree>
    <p:extLst>
      <p:ext uri="{BB962C8B-B14F-4D97-AF65-F5344CB8AC3E}">
        <p14:creationId xmlns:p14="http://schemas.microsoft.com/office/powerpoint/2010/main" val="335661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7989F1-5F77-68A6-B6DE-93D187FE92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F957F5E-FC09-49F2-C5B6-85007DB808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9A285356-F016-5905-A169-908CF2573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AEA07DA-D3FB-DECD-40C3-6F3923A25B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856DBF8-B54C-878A-F762-B52DF7CE9E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1AC3BFA-9D08-739C-F4C7-DE47C89BEA63}"/>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48510458-9208-F6F6-8F37-2E6610E01B2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C2A1AF63-F5C1-B62F-6C6D-675DD5D43EE9}"/>
              </a:ext>
            </a:extLst>
          </p:cNvPr>
          <p:cNvSpPr txBox="1"/>
          <p:nvPr/>
        </p:nvSpPr>
        <p:spPr>
          <a:xfrm>
            <a:off x="2476500" y="3824352"/>
            <a:ext cx="13335000" cy="454816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Updated Project Types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New Construction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Reconstruction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Construction</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Typical Sections need to include Pedestrian &amp; Bicycle Accommodations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Moved away from Earthen Shoulder to Usable Shoulder</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Risk Based Project Involvement (RBPI)</a:t>
            </a:r>
          </a:p>
        </p:txBody>
      </p:sp>
    </p:spTree>
    <p:extLst>
      <p:ext uri="{BB962C8B-B14F-4D97-AF65-F5344CB8AC3E}">
        <p14:creationId xmlns:p14="http://schemas.microsoft.com/office/powerpoint/2010/main" val="2872982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1400B88-2DC3-C909-98EB-D4C094734FB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D414940-6DEF-0207-0F17-A0E9F799C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21AEC012-DB24-44DB-2584-C75587DBA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B0FF95D-8C33-62D4-F3F0-F10D87A383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7EFD53F-8E7B-F22B-577C-CDBFCF7621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D0C05FD-4893-2794-1D86-F352E00861DB}"/>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006FDBC6-1BA6-9B9F-5966-D322BB3A046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CE0D2D4D-A7BB-46E0-B1DB-0D325E29F0BA}"/>
              </a:ext>
            </a:extLst>
          </p:cNvPr>
          <p:cNvSpPr txBox="1"/>
          <p:nvPr/>
        </p:nvSpPr>
        <p:spPr>
          <a:xfrm>
            <a:off x="2476500" y="3824352"/>
            <a:ext cx="13335000" cy="5686941"/>
          </a:xfrm>
          <a:prstGeom prst="rect">
            <a:avLst/>
          </a:prstGeom>
          <a:noFill/>
        </p:spPr>
        <p:txBody>
          <a:bodyPr wrap="square" rtlCol="0">
            <a:spAutoFit/>
          </a:bodyPr>
          <a:lstStyle/>
          <a:p>
            <a:pPr marL="342900" marR="0" lvl="0"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Rearranged Chapter 703 – Design Controls</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Design Functional Classification</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Context Classification </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Topography </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Design Speed </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Operational and Safety Performance </a:t>
            </a:r>
          </a:p>
          <a:p>
            <a:pPr marL="800100" marR="0" lvl="1" indent="-342900" algn="l" defTabSz="914400" rtl="0" eaLnBrk="0" fontAlgn="base" latinLnBrk="0" hangingPunct="0">
              <a:lnSpc>
                <a:spcPct val="150000"/>
              </a:lnSpc>
              <a:spcBef>
                <a:spcPct val="0"/>
              </a:spcBef>
              <a:spcAft>
                <a:spcPct val="0"/>
              </a:spcAft>
              <a:buClrTx/>
              <a:buSzTx/>
              <a:buFontTx/>
              <a:buBlip>
                <a:blip>
                  <a:extLst>
                    <a:ext uri="{96DAC541-7B7A-43D3-8B79-37D633B846F1}">
                      <asvg:svgBlip xmlns:asvg="http://schemas.microsoft.com/office/drawing/2016/SVG/main" r:embed="rId7"/>
                    </a:ext>
                  </a:extLst>
                </a:blip>
              </a:buBlip>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Volume of Traffic</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Chapter 703 – Other Factors Affecting Design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Moved Project Type, Design Vehicle, Environmental </a:t>
            </a:r>
            <a:endParaRPr lang="en-US" sz="2400" dirty="0"/>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Elevated the importance of All users</a:t>
            </a:r>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spTree>
    <p:extLst>
      <p:ext uri="{BB962C8B-B14F-4D97-AF65-F5344CB8AC3E}">
        <p14:creationId xmlns:p14="http://schemas.microsoft.com/office/powerpoint/2010/main" val="1391059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D9A94C9-A910-B936-36CB-177F16641B3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7ED857E-413A-532C-C3E0-0C676A9D9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757BBFB-5193-8ADE-3115-45546782D98E}"/>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EEC2873A-47D7-F037-B24A-B7FFDB52BE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79459" y="-38100"/>
            <a:ext cx="1246341" cy="1246341"/>
          </a:xfrm>
          <a:prstGeom prst="rect">
            <a:avLst/>
          </a:prstGeom>
        </p:spPr>
      </p:pic>
      <p:graphicFrame>
        <p:nvGraphicFramePr>
          <p:cNvPr id="3" name="Object 2">
            <a:extLst>
              <a:ext uri="{FF2B5EF4-FFF2-40B4-BE49-F238E27FC236}">
                <a16:creationId xmlns:a16="http://schemas.microsoft.com/office/drawing/2014/main" id="{BD90BB9D-D47F-E8C2-FB84-CBCA9D3BF7EE}"/>
              </a:ext>
            </a:extLst>
          </p:cNvPr>
          <p:cNvGraphicFramePr>
            <a:graphicFrameLocks noChangeAspect="1"/>
          </p:cNvGraphicFramePr>
          <p:nvPr>
            <p:extLst>
              <p:ext uri="{D42A27DB-BD31-4B8C-83A1-F6EECF244321}">
                <p14:modId xmlns:p14="http://schemas.microsoft.com/office/powerpoint/2010/main" val="577093322"/>
              </p:ext>
            </p:extLst>
          </p:nvPr>
        </p:nvGraphicFramePr>
        <p:xfrm>
          <a:off x="228600" y="1455738"/>
          <a:ext cx="8681639" cy="7169944"/>
        </p:xfrm>
        <a:graphic>
          <a:graphicData uri="http://schemas.openxmlformats.org/presentationml/2006/ole">
            <mc:AlternateContent xmlns:mc="http://schemas.openxmlformats.org/markup-compatibility/2006">
              <mc:Choice xmlns:v="urn:schemas-microsoft-com:vml" Requires="v">
                <p:oleObj name="Worksheet" r:id="rId4" imgW="8442801" imgH="6972406" progId="Excel.Sheet.12">
                  <p:embed/>
                </p:oleObj>
              </mc:Choice>
              <mc:Fallback>
                <p:oleObj name="Worksheet" r:id="rId4" imgW="8442801" imgH="6972406" progId="Excel.Sheet.12">
                  <p:embed/>
                  <p:pic>
                    <p:nvPicPr>
                      <p:cNvPr id="3" name="Object 2">
                        <a:extLst>
                          <a:ext uri="{FF2B5EF4-FFF2-40B4-BE49-F238E27FC236}">
                            <a16:creationId xmlns:a16="http://schemas.microsoft.com/office/drawing/2014/main" id="{BD90BB9D-D47F-E8C2-FB84-CBCA9D3BF7EE}"/>
                          </a:ext>
                        </a:extLst>
                      </p:cNvPr>
                      <p:cNvPicPr/>
                      <p:nvPr/>
                    </p:nvPicPr>
                    <p:blipFill>
                      <a:blip r:embed="rId5"/>
                      <a:stretch>
                        <a:fillRect/>
                      </a:stretch>
                    </p:blipFill>
                    <p:spPr>
                      <a:xfrm>
                        <a:off x="228600" y="1455738"/>
                        <a:ext cx="8681639" cy="7169944"/>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055DE9BD-6FE8-860B-CAF6-FD475FE62EEB}"/>
              </a:ext>
            </a:extLst>
          </p:cNvPr>
          <p:cNvGraphicFramePr>
            <a:graphicFrameLocks noChangeAspect="1"/>
          </p:cNvGraphicFramePr>
          <p:nvPr>
            <p:extLst>
              <p:ext uri="{D42A27DB-BD31-4B8C-83A1-F6EECF244321}">
                <p14:modId xmlns:p14="http://schemas.microsoft.com/office/powerpoint/2010/main" val="286936262"/>
              </p:ext>
            </p:extLst>
          </p:nvPr>
        </p:nvGraphicFramePr>
        <p:xfrm>
          <a:off x="9126139" y="1455738"/>
          <a:ext cx="8884609" cy="6888162"/>
        </p:xfrm>
        <a:graphic>
          <a:graphicData uri="http://schemas.openxmlformats.org/presentationml/2006/ole">
            <mc:AlternateContent xmlns:mc="http://schemas.openxmlformats.org/markup-compatibility/2006">
              <mc:Choice xmlns:v="urn:schemas-microsoft-com:vml" Requires="v">
                <p:oleObj name="Worksheet" r:id="rId6" imgW="8442801" imgH="6545403" progId="Excel.Sheet.12">
                  <p:embed/>
                </p:oleObj>
              </mc:Choice>
              <mc:Fallback>
                <p:oleObj name="Worksheet" r:id="rId6" imgW="8442801" imgH="6545403" progId="Excel.Sheet.12">
                  <p:embed/>
                  <p:pic>
                    <p:nvPicPr>
                      <p:cNvPr id="7" name="Object 6">
                        <a:extLst>
                          <a:ext uri="{FF2B5EF4-FFF2-40B4-BE49-F238E27FC236}">
                            <a16:creationId xmlns:a16="http://schemas.microsoft.com/office/drawing/2014/main" id="{055DE9BD-6FE8-860B-CAF6-FD475FE62EEB}"/>
                          </a:ext>
                        </a:extLst>
                      </p:cNvPr>
                      <p:cNvPicPr/>
                      <p:nvPr/>
                    </p:nvPicPr>
                    <p:blipFill>
                      <a:blip r:embed="rId7"/>
                      <a:stretch>
                        <a:fillRect/>
                      </a:stretch>
                    </p:blipFill>
                    <p:spPr>
                      <a:xfrm>
                        <a:off x="9126139" y="1455738"/>
                        <a:ext cx="8884609" cy="6888162"/>
                      </a:xfrm>
                      <a:prstGeom prst="rect">
                        <a:avLst/>
                      </a:prstGeom>
                    </p:spPr>
                  </p:pic>
                </p:oleObj>
              </mc:Fallback>
            </mc:AlternateContent>
          </a:graphicData>
        </a:graphic>
      </p:graphicFrame>
    </p:spTree>
    <p:extLst>
      <p:ext uri="{BB962C8B-B14F-4D97-AF65-F5344CB8AC3E}">
        <p14:creationId xmlns:p14="http://schemas.microsoft.com/office/powerpoint/2010/main" val="29244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7B8C8D-5638-195F-7D42-3645D7DC64B2}"/>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418FA77-9C24-74E1-B862-C037C9838C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209BBBC-279A-32F3-AB49-9C16717B8254}"/>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9CC6F3A2-FD09-66B5-683D-6039EE66E2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79459" y="-38100"/>
            <a:ext cx="1246341" cy="1246341"/>
          </a:xfrm>
          <a:prstGeom prst="rect">
            <a:avLst/>
          </a:prstGeom>
        </p:spPr>
      </p:pic>
      <p:graphicFrame>
        <p:nvGraphicFramePr>
          <p:cNvPr id="7" name="Object 6">
            <a:extLst>
              <a:ext uri="{FF2B5EF4-FFF2-40B4-BE49-F238E27FC236}">
                <a16:creationId xmlns:a16="http://schemas.microsoft.com/office/drawing/2014/main" id="{6B12DBFB-7248-E00D-66EC-CBE9D0DDCC54}"/>
              </a:ext>
            </a:extLst>
          </p:cNvPr>
          <p:cNvGraphicFramePr>
            <a:graphicFrameLocks noChangeAspect="1"/>
          </p:cNvGraphicFramePr>
          <p:nvPr>
            <p:extLst>
              <p:ext uri="{D42A27DB-BD31-4B8C-83A1-F6EECF244321}">
                <p14:modId xmlns:p14="http://schemas.microsoft.com/office/powerpoint/2010/main" val="2145452052"/>
              </p:ext>
            </p:extLst>
          </p:nvPr>
        </p:nvGraphicFramePr>
        <p:xfrm>
          <a:off x="228600" y="1455738"/>
          <a:ext cx="9174163" cy="7040563"/>
        </p:xfrm>
        <a:graphic>
          <a:graphicData uri="http://schemas.openxmlformats.org/presentationml/2006/ole">
            <mc:AlternateContent xmlns:mc="http://schemas.openxmlformats.org/markup-compatibility/2006">
              <mc:Choice xmlns:v="urn:schemas-microsoft-com:vml" Requires="v">
                <p:oleObj name="Worksheet" r:id="rId4" imgW="9174321" imgH="7040880" progId="Excel.Sheet.12">
                  <p:embed/>
                </p:oleObj>
              </mc:Choice>
              <mc:Fallback>
                <p:oleObj name="Worksheet" r:id="rId4" imgW="9174321" imgH="7040880" progId="Excel.Sheet.12">
                  <p:embed/>
                  <p:pic>
                    <p:nvPicPr>
                      <p:cNvPr id="7" name="Object 6">
                        <a:extLst>
                          <a:ext uri="{FF2B5EF4-FFF2-40B4-BE49-F238E27FC236}">
                            <a16:creationId xmlns:a16="http://schemas.microsoft.com/office/drawing/2014/main" id="{6B12DBFB-7248-E00D-66EC-CBE9D0DDCC54}"/>
                          </a:ext>
                        </a:extLst>
                      </p:cNvPr>
                      <p:cNvPicPr/>
                      <p:nvPr/>
                    </p:nvPicPr>
                    <p:blipFill>
                      <a:blip r:embed="rId5"/>
                      <a:stretch>
                        <a:fillRect/>
                      </a:stretch>
                    </p:blipFill>
                    <p:spPr>
                      <a:xfrm>
                        <a:off x="228600" y="1455738"/>
                        <a:ext cx="9174163" cy="7040563"/>
                      </a:xfrm>
                      <a:prstGeom prst="rect">
                        <a:avLst/>
                      </a:prstGeom>
                    </p:spPr>
                  </p:pic>
                </p:oleObj>
              </mc:Fallback>
            </mc:AlternateContent>
          </a:graphicData>
        </a:graphic>
      </p:graphicFrame>
    </p:spTree>
    <p:extLst>
      <p:ext uri="{BB962C8B-B14F-4D97-AF65-F5344CB8AC3E}">
        <p14:creationId xmlns:p14="http://schemas.microsoft.com/office/powerpoint/2010/main" val="4109180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3DF762-EBC4-2588-6B9C-62505FA09E6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59A4DA9-EAB8-83EF-8E0E-8B0A994CB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7ECAE01-9751-F8B4-E26F-2786301A43ED}"/>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HD-700</a:t>
            </a:r>
          </a:p>
        </p:txBody>
      </p:sp>
      <p:pic>
        <p:nvPicPr>
          <p:cNvPr id="12" name="Graphic 11" descr="Shooting star with solid fill">
            <a:extLst>
              <a:ext uri="{FF2B5EF4-FFF2-40B4-BE49-F238E27FC236}">
                <a16:creationId xmlns:a16="http://schemas.microsoft.com/office/drawing/2014/main" id="{E8C547D8-D231-20DE-1AD7-6F6F6235F8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79459" y="-38100"/>
            <a:ext cx="1246341" cy="1246341"/>
          </a:xfrm>
          <a:prstGeom prst="rect">
            <a:avLst/>
          </a:prstGeom>
        </p:spPr>
      </p:pic>
      <p:graphicFrame>
        <p:nvGraphicFramePr>
          <p:cNvPr id="3" name="Object 2">
            <a:extLst>
              <a:ext uri="{FF2B5EF4-FFF2-40B4-BE49-F238E27FC236}">
                <a16:creationId xmlns:a16="http://schemas.microsoft.com/office/drawing/2014/main" id="{46F28999-7B46-F3F8-32C2-8C245E4FFBD0}"/>
              </a:ext>
            </a:extLst>
          </p:cNvPr>
          <p:cNvGraphicFramePr>
            <a:graphicFrameLocks noChangeAspect="1"/>
          </p:cNvGraphicFramePr>
          <p:nvPr>
            <p:extLst>
              <p:ext uri="{D42A27DB-BD31-4B8C-83A1-F6EECF244321}">
                <p14:modId xmlns:p14="http://schemas.microsoft.com/office/powerpoint/2010/main" val="2354097426"/>
              </p:ext>
            </p:extLst>
          </p:nvPr>
        </p:nvGraphicFramePr>
        <p:xfrm>
          <a:off x="230188" y="1455738"/>
          <a:ext cx="8466137" cy="6453187"/>
        </p:xfrm>
        <a:graphic>
          <a:graphicData uri="http://schemas.openxmlformats.org/presentationml/2006/ole">
            <mc:AlternateContent xmlns:mc="http://schemas.openxmlformats.org/markup-compatibility/2006">
              <mc:Choice xmlns:v="urn:schemas-microsoft-com:vml" Requires="v">
                <p:oleObj name="Worksheet" r:id="rId4" imgW="8465701" imgH="6453963" progId="Excel.Sheet.12">
                  <p:embed/>
                </p:oleObj>
              </mc:Choice>
              <mc:Fallback>
                <p:oleObj name="Worksheet" r:id="rId4" imgW="8465701" imgH="6453963" progId="Excel.Sheet.12">
                  <p:embed/>
                  <p:pic>
                    <p:nvPicPr>
                      <p:cNvPr id="3" name="Object 2">
                        <a:extLst>
                          <a:ext uri="{FF2B5EF4-FFF2-40B4-BE49-F238E27FC236}">
                            <a16:creationId xmlns:a16="http://schemas.microsoft.com/office/drawing/2014/main" id="{46F28999-7B46-F3F8-32C2-8C245E4FFBD0}"/>
                          </a:ext>
                        </a:extLst>
                      </p:cNvPr>
                      <p:cNvPicPr/>
                      <p:nvPr/>
                    </p:nvPicPr>
                    <p:blipFill>
                      <a:blip r:embed="rId5"/>
                      <a:stretch>
                        <a:fillRect/>
                      </a:stretch>
                    </p:blipFill>
                    <p:spPr>
                      <a:xfrm>
                        <a:off x="230188" y="1455738"/>
                        <a:ext cx="8466137" cy="6453187"/>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15BBBD5B-1E36-959E-6457-8C1A2C436197}"/>
              </a:ext>
            </a:extLst>
          </p:cNvPr>
          <p:cNvGraphicFramePr>
            <a:graphicFrameLocks noChangeAspect="1"/>
          </p:cNvGraphicFramePr>
          <p:nvPr>
            <p:extLst>
              <p:ext uri="{D42A27DB-BD31-4B8C-83A1-F6EECF244321}">
                <p14:modId xmlns:p14="http://schemas.microsoft.com/office/powerpoint/2010/main" val="2987273933"/>
              </p:ext>
            </p:extLst>
          </p:nvPr>
        </p:nvGraphicFramePr>
        <p:xfrm>
          <a:off x="8909049" y="1468438"/>
          <a:ext cx="9174163" cy="6980237"/>
        </p:xfrm>
        <a:graphic>
          <a:graphicData uri="http://schemas.openxmlformats.org/presentationml/2006/ole">
            <mc:AlternateContent xmlns:mc="http://schemas.openxmlformats.org/markup-compatibility/2006">
              <mc:Choice xmlns:v="urn:schemas-microsoft-com:vml" Requires="v">
                <p:oleObj name="Worksheet" r:id="rId6" imgW="9174321" imgH="6980062" progId="Excel.Sheet.12">
                  <p:embed/>
                </p:oleObj>
              </mc:Choice>
              <mc:Fallback>
                <p:oleObj name="Worksheet" r:id="rId6" imgW="9174321" imgH="6980062" progId="Excel.Sheet.12">
                  <p:embed/>
                  <p:pic>
                    <p:nvPicPr>
                      <p:cNvPr id="4" name="Object 3">
                        <a:extLst>
                          <a:ext uri="{FF2B5EF4-FFF2-40B4-BE49-F238E27FC236}">
                            <a16:creationId xmlns:a16="http://schemas.microsoft.com/office/drawing/2014/main" id="{15BBBD5B-1E36-959E-6457-8C1A2C436197}"/>
                          </a:ext>
                        </a:extLst>
                      </p:cNvPr>
                      <p:cNvPicPr/>
                      <p:nvPr/>
                    </p:nvPicPr>
                    <p:blipFill>
                      <a:blip r:embed="rId7"/>
                      <a:stretch>
                        <a:fillRect/>
                      </a:stretch>
                    </p:blipFill>
                    <p:spPr>
                      <a:xfrm>
                        <a:off x="8909049" y="1468438"/>
                        <a:ext cx="9174163" cy="6980237"/>
                      </a:xfrm>
                      <a:prstGeom prst="rect">
                        <a:avLst/>
                      </a:prstGeom>
                    </p:spPr>
                  </p:pic>
                </p:oleObj>
              </mc:Fallback>
            </mc:AlternateContent>
          </a:graphicData>
        </a:graphic>
      </p:graphicFrame>
    </p:spTree>
    <p:extLst>
      <p:ext uri="{BB962C8B-B14F-4D97-AF65-F5344CB8AC3E}">
        <p14:creationId xmlns:p14="http://schemas.microsoft.com/office/powerpoint/2010/main" val="183505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3B3841-E1CA-B683-171D-35685ADB770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08384D3-E43C-2840-6AF3-92CCBC095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7A298423-047B-DC18-8B7B-A2FABCFF5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F0093DB-F468-9CAE-6812-A165E3F3B3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B15FA0E-FE3F-83CE-4813-9CDB3EC8EE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E63B20B-F32C-F0FF-4AB6-0C08244ECA21}"/>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HD-800</a:t>
            </a:r>
          </a:p>
        </p:txBody>
      </p:sp>
      <p:pic>
        <p:nvPicPr>
          <p:cNvPr id="12" name="Graphic 11" descr="Shooting star with solid fill">
            <a:extLst>
              <a:ext uri="{FF2B5EF4-FFF2-40B4-BE49-F238E27FC236}">
                <a16:creationId xmlns:a16="http://schemas.microsoft.com/office/drawing/2014/main" id="{2D943F81-461B-1A87-4FA1-3EBC2C0E2C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B203CE89-987C-8319-E52E-293CBD525D6B}"/>
              </a:ext>
            </a:extLst>
          </p:cNvPr>
          <p:cNvSpPr txBox="1"/>
          <p:nvPr/>
        </p:nvSpPr>
        <p:spPr>
          <a:xfrm>
            <a:off x="2476500" y="3824352"/>
            <a:ext cx="13335000" cy="151265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Updated Length of Need Visual to include Shy Line</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Shy Line vary on Design Speed (Table 5-7)</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LON - First non-breakaway portion</a:t>
            </a:r>
          </a:p>
        </p:txBody>
      </p:sp>
      <p:pic>
        <p:nvPicPr>
          <p:cNvPr id="5" name="Picture 4">
            <a:extLst>
              <a:ext uri="{FF2B5EF4-FFF2-40B4-BE49-F238E27FC236}">
                <a16:creationId xmlns:a16="http://schemas.microsoft.com/office/drawing/2014/main" id="{D78D3A96-BA6C-ABD0-D654-A73B19352AB5}"/>
              </a:ext>
            </a:extLst>
          </p:cNvPr>
          <p:cNvPicPr>
            <a:picLocks noChangeAspect="1"/>
          </p:cNvPicPr>
          <p:nvPr/>
        </p:nvPicPr>
        <p:blipFill>
          <a:blip r:embed="rId8"/>
          <a:stretch>
            <a:fillRect/>
          </a:stretch>
        </p:blipFill>
        <p:spPr>
          <a:xfrm>
            <a:off x="10081280" y="1778645"/>
            <a:ext cx="8000767" cy="4736455"/>
          </a:xfrm>
          <a:prstGeom prst="rect">
            <a:avLst/>
          </a:prstGeom>
        </p:spPr>
      </p:pic>
      <p:sp>
        <p:nvSpPr>
          <p:cNvPr id="7" name="TextBox 6">
            <a:extLst>
              <a:ext uri="{FF2B5EF4-FFF2-40B4-BE49-F238E27FC236}">
                <a16:creationId xmlns:a16="http://schemas.microsoft.com/office/drawing/2014/main" id="{66CC8F89-9EC2-F44E-7A98-6FC09FDA8C97}"/>
              </a:ext>
            </a:extLst>
          </p:cNvPr>
          <p:cNvSpPr txBox="1"/>
          <p:nvPr/>
        </p:nvSpPr>
        <p:spPr>
          <a:xfrm>
            <a:off x="2476500" y="5545195"/>
            <a:ext cx="13335000" cy="2301399"/>
          </a:xfrm>
          <a:prstGeom prst="rect">
            <a:avLst/>
          </a:prstGeom>
          <a:noFill/>
        </p:spPr>
        <p:txBody>
          <a:bodyPr wrap="square" rtlCol="0">
            <a:spAutoFit/>
          </a:bodyPr>
          <a:lstStyle/>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Added Urban and Suburban Context to Curbs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Removed NCHRP 350 for Barriers &amp; End Treatments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Midwest Guardrail System (MGS)</a:t>
            </a:r>
          </a:p>
        </p:txBody>
      </p:sp>
    </p:spTree>
    <p:extLst>
      <p:ext uri="{BB962C8B-B14F-4D97-AF65-F5344CB8AC3E}">
        <p14:creationId xmlns:p14="http://schemas.microsoft.com/office/powerpoint/2010/main" val="170544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4A0D22-F3CA-2AB5-0EBB-F388ADCF7F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20E7F6E-BCCD-CA16-714A-067C02BF5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DF2BA0EB-4546-24B0-D2C0-DA0A18638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281F213-23A6-C148-7654-5EB08953ED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EEDFFFD-DD23-D887-F52D-1BC58DBAF7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5D19170-0E3A-FC10-6B05-C4B99EC16615}"/>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HD-800</a:t>
            </a:r>
          </a:p>
        </p:txBody>
      </p:sp>
      <p:pic>
        <p:nvPicPr>
          <p:cNvPr id="12" name="Graphic 11" descr="Shooting star with solid fill">
            <a:extLst>
              <a:ext uri="{FF2B5EF4-FFF2-40B4-BE49-F238E27FC236}">
                <a16:creationId xmlns:a16="http://schemas.microsoft.com/office/drawing/2014/main" id="{06EE798D-DEF8-1440-E130-B6B0E99A408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7A17CBAA-F4EB-3C1B-AA1E-7C4734BA8C54}"/>
              </a:ext>
            </a:extLst>
          </p:cNvPr>
          <p:cNvSpPr txBox="1"/>
          <p:nvPr/>
        </p:nvSpPr>
        <p:spPr>
          <a:xfrm>
            <a:off x="2476500" y="3824352"/>
            <a:ext cx="13335000" cy="4051815"/>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Guardrail End Treatment Type 7 </a:t>
            </a:r>
            <a:r>
              <a:rPr lang="en-US" sz="2400" b="1" dirty="0"/>
              <a:t>SHALL</a:t>
            </a:r>
            <a:r>
              <a:rPr lang="en-US" sz="2400" dirty="0"/>
              <a:t> not be used on high-speed NHS routes. </a:t>
            </a:r>
          </a:p>
          <a:p>
            <a:pPr marL="800100" lvl="1" indent="-342900">
              <a:lnSpc>
                <a:spcPct val="150000"/>
              </a:lnSpc>
              <a:spcBef>
                <a:spcPts val="1800"/>
              </a:spcBef>
              <a:buBlip>
                <a:blip>
                  <a:extLst>
                    <a:ext uri="{96DAC541-7B7A-43D3-8B79-37D633B846F1}">
                      <asvg:svgBlip xmlns:asvg="http://schemas.microsoft.com/office/drawing/2016/SVG/main" r:embed="rId7"/>
                    </a:ext>
                  </a:extLst>
                </a:blip>
              </a:buBlip>
            </a:pPr>
            <a:r>
              <a:rPr lang="en-US" sz="2000" dirty="0"/>
              <a:t>Not crashworthy end treatments </a:t>
            </a:r>
          </a:p>
          <a:p>
            <a:pPr marL="800100" lvl="1" indent="-342900">
              <a:lnSpc>
                <a:spcPct val="150000"/>
              </a:lnSpc>
              <a:spcBef>
                <a:spcPts val="1800"/>
              </a:spcBef>
              <a:buBlip>
                <a:blip>
                  <a:extLst>
                    <a:ext uri="{96DAC541-7B7A-43D3-8B79-37D633B846F1}">
                      <asvg:svgBlip xmlns:asvg="http://schemas.microsoft.com/office/drawing/2016/SVG/main" r:embed="rId7"/>
                    </a:ext>
                  </a:extLst>
                </a:blip>
              </a:buBlip>
            </a:pPr>
            <a:r>
              <a:rPr lang="en-US" sz="2000" dirty="0"/>
              <a:t>Last resort on low-speed/low-volume roads when crashworthy end treatments will not function properly. </a:t>
            </a:r>
          </a:p>
          <a:p>
            <a:pPr marL="800100" lvl="1" indent="-342900">
              <a:lnSpc>
                <a:spcPct val="150000"/>
              </a:lnSpc>
              <a:spcBef>
                <a:spcPts val="1800"/>
              </a:spcBef>
              <a:buBlip>
                <a:blip>
                  <a:extLst>
                    <a:ext uri="{96DAC541-7B7A-43D3-8B79-37D633B846F1}">
                      <asvg:svgBlip xmlns:asvg="http://schemas.microsoft.com/office/drawing/2016/SVG/main" r:embed="rId7"/>
                    </a:ext>
                  </a:extLst>
                </a:blip>
              </a:buBlip>
            </a:pPr>
            <a:r>
              <a:rPr lang="en-US" sz="2000" dirty="0"/>
              <a:t>They can be considered on low-speed/low-volume facilities when an adequate recovery zone is unavailable </a:t>
            </a:r>
          </a:p>
          <a:p>
            <a:pPr marL="800100" lvl="1" indent="-342900">
              <a:lnSpc>
                <a:spcPct val="150000"/>
              </a:lnSpc>
              <a:spcBef>
                <a:spcPts val="1800"/>
              </a:spcBef>
              <a:buBlip>
                <a:blip>
                  <a:extLst>
                    <a:ext uri="{96DAC541-7B7A-43D3-8B79-37D633B846F1}">
                      <asvg:svgBlip xmlns:asvg="http://schemas.microsoft.com/office/drawing/2016/SVG/main" r:embed="rId7"/>
                    </a:ext>
                  </a:extLst>
                </a:blip>
              </a:buBlip>
            </a:pPr>
            <a:r>
              <a:rPr lang="en-US" sz="2000" dirty="0"/>
              <a:t>Where conditions preclude the desired performance of other end treatment types. </a:t>
            </a:r>
          </a:p>
          <a:p>
            <a:pPr marL="800100" lvl="1" indent="-342900">
              <a:lnSpc>
                <a:spcPct val="150000"/>
              </a:lnSpc>
              <a:spcBef>
                <a:spcPts val="1800"/>
              </a:spcBef>
              <a:buBlip>
                <a:blip>
                  <a:extLst>
                    <a:ext uri="{96DAC541-7B7A-43D3-8B79-37D633B846F1}">
                      <asvg:svgBlip xmlns:asvg="http://schemas.microsoft.com/office/drawing/2016/SVG/main" r:embed="rId7"/>
                    </a:ext>
                  </a:extLst>
                </a:blip>
              </a:buBlip>
            </a:pPr>
            <a:r>
              <a:rPr lang="en-US" sz="2000" dirty="0"/>
              <a:t>Appropriate justification should be retained in the project file</a:t>
            </a:r>
          </a:p>
        </p:txBody>
      </p:sp>
      <p:pic>
        <p:nvPicPr>
          <p:cNvPr id="7" name="Picture 6">
            <a:extLst>
              <a:ext uri="{FF2B5EF4-FFF2-40B4-BE49-F238E27FC236}">
                <a16:creationId xmlns:a16="http://schemas.microsoft.com/office/drawing/2014/main" id="{50B46AB3-D001-FDE2-E0FE-12861F9487E2}"/>
              </a:ext>
            </a:extLst>
          </p:cNvPr>
          <p:cNvPicPr>
            <a:picLocks noChangeAspect="1"/>
          </p:cNvPicPr>
          <p:nvPr/>
        </p:nvPicPr>
        <p:blipFill>
          <a:blip r:embed="rId8"/>
          <a:stretch>
            <a:fillRect/>
          </a:stretch>
        </p:blipFill>
        <p:spPr>
          <a:xfrm>
            <a:off x="8153400" y="148384"/>
            <a:ext cx="5715000" cy="3571875"/>
          </a:xfrm>
          <a:prstGeom prst="rect">
            <a:avLst/>
          </a:prstGeom>
        </p:spPr>
      </p:pic>
    </p:spTree>
    <p:extLst>
      <p:ext uri="{BB962C8B-B14F-4D97-AF65-F5344CB8AC3E}">
        <p14:creationId xmlns:p14="http://schemas.microsoft.com/office/powerpoint/2010/main" val="3563650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24591A-5E74-02DC-7D63-BB50232DCA5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FBAC5F-FBFE-99C2-C9C3-4A77A4DBF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AA8395F8-E3CE-39D5-AA2A-E16793ECB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8C4A324-A4E3-8574-9D01-FA0F696CB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5181A5D-77A6-52B6-6772-30D7BB2B36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773C9E4-AC06-1444-CF2A-871DE35765E8}"/>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HD-900</a:t>
            </a:r>
          </a:p>
        </p:txBody>
      </p:sp>
      <p:pic>
        <p:nvPicPr>
          <p:cNvPr id="12" name="Graphic 11" descr="Shooting star with solid fill">
            <a:extLst>
              <a:ext uri="{FF2B5EF4-FFF2-40B4-BE49-F238E27FC236}">
                <a16:creationId xmlns:a16="http://schemas.microsoft.com/office/drawing/2014/main" id="{E41D4F58-731F-DCEB-D316-976448307D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E043E733-B58D-AF45-A1B8-9F053665CEA0}"/>
              </a:ext>
            </a:extLst>
          </p:cNvPr>
          <p:cNvSpPr txBox="1"/>
          <p:nvPr/>
        </p:nvSpPr>
        <p:spPr>
          <a:xfrm>
            <a:off x="2476500" y="3824352"/>
            <a:ext cx="13335000" cy="7133491"/>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Design Considerations that match Complete Streets Approach</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Included ICE analysis </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Pointing to Roundabout Guidance Manual</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Alternative Turn Lane Designs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Medians with U-turn Crossover (MUT)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Reduced Conflict U-turn (RCUT)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Jughandle (Quadrant Intersection)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Displaced Left-Turn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Roundabouts</a:t>
            </a:r>
          </a:p>
          <a:p>
            <a:pPr marL="800100" lvl="1" indent="-342900">
              <a:lnSpc>
                <a:spcPct val="150000"/>
              </a:lnSpc>
              <a:buBlip>
                <a:blip>
                  <a:extLst>
                    <a:ext uri="{96DAC541-7B7A-43D3-8B79-37D633B846F1}">
                      <asvg:svgBlip xmlns:asvg="http://schemas.microsoft.com/office/drawing/2016/SVG/main" r:embed="rId7"/>
                    </a:ext>
                  </a:extLst>
                </a:blip>
              </a:buBlip>
            </a:pPr>
            <a:endParaRPr lang="en-US" sz="2400" dirty="0"/>
          </a:p>
          <a:p>
            <a:pPr marL="800100" lvl="1" indent="-342900">
              <a:lnSpc>
                <a:spcPct val="150000"/>
              </a:lnSpc>
              <a:buBlip>
                <a:blip>
                  <a:extLst>
                    <a:ext uri="{96DAC541-7B7A-43D3-8B79-37D633B846F1}">
                      <asvg:svgBlip xmlns:asvg="http://schemas.microsoft.com/office/drawing/2016/SVG/main" r:embed="rId7"/>
                    </a:ext>
                  </a:extLst>
                </a:blip>
              </a:buBlip>
            </a:pPr>
            <a:endParaRPr lang="en-US" sz="2400" dirty="0"/>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spTree>
    <p:extLst>
      <p:ext uri="{BB962C8B-B14F-4D97-AF65-F5344CB8AC3E}">
        <p14:creationId xmlns:p14="http://schemas.microsoft.com/office/powerpoint/2010/main" val="2914827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BBF068-7121-36E5-5ECC-34F39ED6B56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398B36B-6411-59CF-40E8-32DCC1C9B8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7C190296-4496-D1A3-24A5-4CC633F3D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85CC1A6-83E6-2C71-C134-AA72022485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935DE22-BA91-D20D-E04A-4E3ED5219B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ABACD2D-435E-B648-CFA5-661F5B03DC76}"/>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HD-900</a:t>
            </a:r>
          </a:p>
        </p:txBody>
      </p:sp>
      <p:pic>
        <p:nvPicPr>
          <p:cNvPr id="12" name="Graphic 11" descr="Shooting star with solid fill">
            <a:extLst>
              <a:ext uri="{FF2B5EF4-FFF2-40B4-BE49-F238E27FC236}">
                <a16:creationId xmlns:a16="http://schemas.microsoft.com/office/drawing/2014/main" id="{93198AC7-0013-9089-D623-E75782F5CA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C5FA93CD-5B5C-46B7-64A6-C2765419E082}"/>
              </a:ext>
            </a:extLst>
          </p:cNvPr>
          <p:cNvSpPr txBox="1"/>
          <p:nvPr/>
        </p:nvSpPr>
        <p:spPr>
          <a:xfrm>
            <a:off x="2476500" y="3824352"/>
            <a:ext cx="13335000" cy="113184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Left Turn evaluation – Uncontrolled approach</a:t>
            </a:r>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pic>
        <p:nvPicPr>
          <p:cNvPr id="4" name="Picture 3">
            <a:extLst>
              <a:ext uri="{FF2B5EF4-FFF2-40B4-BE49-F238E27FC236}">
                <a16:creationId xmlns:a16="http://schemas.microsoft.com/office/drawing/2014/main" id="{1F0A8BE3-7781-37BC-1DD3-72C8D1BC41B7}"/>
              </a:ext>
            </a:extLst>
          </p:cNvPr>
          <p:cNvPicPr>
            <a:picLocks noChangeAspect="1"/>
          </p:cNvPicPr>
          <p:nvPr/>
        </p:nvPicPr>
        <p:blipFill>
          <a:blip r:embed="rId8"/>
          <a:stretch>
            <a:fillRect/>
          </a:stretch>
        </p:blipFill>
        <p:spPr>
          <a:xfrm>
            <a:off x="7696200" y="4663679"/>
            <a:ext cx="6497972" cy="5322269"/>
          </a:xfrm>
          <a:prstGeom prst="rect">
            <a:avLst/>
          </a:prstGeom>
          <a:ln>
            <a:solidFill>
              <a:schemeClr val="tx2"/>
            </a:solidFill>
          </a:ln>
        </p:spPr>
      </p:pic>
      <p:pic>
        <p:nvPicPr>
          <p:cNvPr id="10" name="Picture 9">
            <a:extLst>
              <a:ext uri="{FF2B5EF4-FFF2-40B4-BE49-F238E27FC236}">
                <a16:creationId xmlns:a16="http://schemas.microsoft.com/office/drawing/2014/main" id="{B746C978-192B-B48C-A28B-B7338FBD63DD}"/>
              </a:ext>
            </a:extLst>
          </p:cNvPr>
          <p:cNvPicPr>
            <a:picLocks noChangeAspect="1"/>
          </p:cNvPicPr>
          <p:nvPr/>
        </p:nvPicPr>
        <p:blipFill>
          <a:blip r:embed="rId9"/>
          <a:stretch>
            <a:fillRect/>
          </a:stretch>
        </p:blipFill>
        <p:spPr>
          <a:xfrm>
            <a:off x="881689" y="4663679"/>
            <a:ext cx="5968501" cy="5322269"/>
          </a:xfrm>
          <a:prstGeom prst="rect">
            <a:avLst/>
          </a:prstGeom>
        </p:spPr>
      </p:pic>
      <p:sp>
        <p:nvSpPr>
          <p:cNvPr id="11" name="Rectangle 10">
            <a:extLst>
              <a:ext uri="{FF2B5EF4-FFF2-40B4-BE49-F238E27FC236}">
                <a16:creationId xmlns:a16="http://schemas.microsoft.com/office/drawing/2014/main" id="{61ADF037-5444-A77C-AFEB-54A797DF165C}"/>
              </a:ext>
            </a:extLst>
          </p:cNvPr>
          <p:cNvSpPr/>
          <p:nvPr/>
        </p:nvSpPr>
        <p:spPr>
          <a:xfrm>
            <a:off x="10919786" y="5185552"/>
            <a:ext cx="228600" cy="1873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298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B8C010-D34F-81A6-227B-B282A7C183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6B6611F-4A26-F16A-BB6F-F2A7B29E81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48455"/>
            <a:ext cx="6619090" cy="2267712"/>
          </a:xfrm>
          <a:prstGeom prst="rect">
            <a:avLst/>
          </a:prstGeom>
        </p:spPr>
      </p:pic>
      <p:pic>
        <p:nvPicPr>
          <p:cNvPr id="6146" name="object 2">
            <a:extLst>
              <a:ext uri="{FF2B5EF4-FFF2-40B4-BE49-F238E27FC236}">
                <a16:creationId xmlns:a16="http://schemas.microsoft.com/office/drawing/2014/main" id="{D41F6A8F-C03B-95A1-AB19-09A98A657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F44F0F9-418F-291C-D6C0-8CD11933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921207E-498A-F2D2-1FFD-05D311DF3A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94C8FE0-EA13-FD35-E235-99A115FD2184}"/>
              </a:ext>
            </a:extLst>
          </p:cNvPr>
          <p:cNvSpPr txBox="1"/>
          <p:nvPr/>
        </p:nvSpPr>
        <p:spPr>
          <a:xfrm>
            <a:off x="15168541" y="337041"/>
            <a:ext cx="3044392"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HD-900</a:t>
            </a:r>
          </a:p>
        </p:txBody>
      </p:sp>
      <p:pic>
        <p:nvPicPr>
          <p:cNvPr id="12" name="Graphic 11" descr="Shooting star with solid fill">
            <a:extLst>
              <a:ext uri="{FF2B5EF4-FFF2-40B4-BE49-F238E27FC236}">
                <a16:creationId xmlns:a16="http://schemas.microsoft.com/office/drawing/2014/main" id="{43E6A443-F546-6AB7-928D-33AB764678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679459" y="-38100"/>
            <a:ext cx="1246341" cy="1246341"/>
          </a:xfrm>
          <a:prstGeom prst="rect">
            <a:avLst/>
          </a:prstGeom>
        </p:spPr>
      </p:pic>
      <p:sp>
        <p:nvSpPr>
          <p:cNvPr id="6" name="TextBox 5">
            <a:extLst>
              <a:ext uri="{FF2B5EF4-FFF2-40B4-BE49-F238E27FC236}">
                <a16:creationId xmlns:a16="http://schemas.microsoft.com/office/drawing/2014/main" id="{5D9A1E17-AB0E-E533-D0D7-D29274E976B8}"/>
              </a:ext>
            </a:extLst>
          </p:cNvPr>
          <p:cNvSpPr txBox="1"/>
          <p:nvPr/>
        </p:nvSpPr>
        <p:spPr>
          <a:xfrm>
            <a:off x="2476500" y="3824352"/>
            <a:ext cx="13335000" cy="4640501"/>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Interchanges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effectLst/>
                <a:ea typeface="Times New Roman" panose="02020603050405020304" pitchFamily="18" charset="0"/>
                <a:cs typeface="Arial" panose="020B0604020202020204" pitchFamily="34" charset="0"/>
              </a:rPr>
              <a:t>Review the area of influence surrounding the interchange and how it can alter the traffic flow of the entire network. Including close access points that may impact the safety and performance of the interchange. </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cs typeface="Arial" panose="020B0604020202020204" pitchFamily="34" charset="0"/>
              </a:rPr>
              <a:t>Accommodation for all users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cs typeface="Arial" panose="020B0604020202020204" pitchFamily="34" charset="0"/>
              </a:rPr>
              <a:t>Interchange Types - Pointed to KYTC’s </a:t>
            </a:r>
            <a:r>
              <a:rPr lang="en-US" sz="2400" dirty="0" err="1">
                <a:cs typeface="Arial" panose="020B0604020202020204" pitchFamily="34" charset="0"/>
              </a:rPr>
              <a:t>SAFERoad</a:t>
            </a:r>
            <a:r>
              <a:rPr lang="en-US" sz="2400" dirty="0">
                <a:cs typeface="Arial" panose="020B0604020202020204" pitchFamily="34" charset="0"/>
              </a:rPr>
              <a:t> Solutions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cs typeface="Arial" panose="020B0604020202020204" pitchFamily="34" charset="0"/>
              </a:rPr>
              <a:t>Geometric Layout sheet review - FHWA</a:t>
            </a:r>
          </a:p>
          <a:p>
            <a:pPr marL="342900" indent="-342900">
              <a:lnSpc>
                <a:spcPct val="150000"/>
              </a:lnSpc>
              <a:buBlip>
                <a:blip>
                  <a:extLst>
                    <a:ext uri="{96DAC541-7B7A-43D3-8B79-37D633B846F1}">
                      <asvg:svgBlip xmlns:asvg="http://schemas.microsoft.com/office/drawing/2016/SVG/main" r:embed="rId7"/>
                    </a:ext>
                  </a:extLst>
                </a:blip>
              </a:buBlip>
            </a:pPr>
            <a:endParaRPr lang="en-US" sz="2400" dirty="0"/>
          </a:p>
        </p:txBody>
      </p:sp>
    </p:spTree>
    <p:extLst>
      <p:ext uri="{BB962C8B-B14F-4D97-AF65-F5344CB8AC3E}">
        <p14:creationId xmlns:p14="http://schemas.microsoft.com/office/powerpoint/2010/main" val="2585251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B07B39-BBF2-EA12-A113-3135E7B9F2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DFFB922-F226-8BE9-8937-6E2632B7E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3573"/>
            <a:ext cx="6619090" cy="2267712"/>
          </a:xfrm>
          <a:prstGeom prst="rect">
            <a:avLst/>
          </a:prstGeom>
        </p:spPr>
      </p:pic>
      <p:pic>
        <p:nvPicPr>
          <p:cNvPr id="6146" name="object 2">
            <a:extLst>
              <a:ext uri="{FF2B5EF4-FFF2-40B4-BE49-F238E27FC236}">
                <a16:creationId xmlns:a16="http://schemas.microsoft.com/office/drawing/2014/main" id="{4B9CDD92-9416-2B21-0F25-5EBC1C330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4064D08-8618-F751-B7F9-AF91B1594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79107D3-F4FB-883C-7B79-231577CEB1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72D5861-B1AF-C150-3901-638A99D9B91C}"/>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HD-1000</a:t>
            </a:r>
          </a:p>
        </p:txBody>
      </p:sp>
      <p:pic>
        <p:nvPicPr>
          <p:cNvPr id="12" name="Graphic 11" descr="Shooting star with solid fill">
            <a:extLst>
              <a:ext uri="{FF2B5EF4-FFF2-40B4-BE49-F238E27FC236}">
                <a16:creationId xmlns:a16="http://schemas.microsoft.com/office/drawing/2014/main" id="{E7E025F5-7C30-B717-89B4-D6343E002F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062D332E-36FD-EF1F-0FD0-296F35A0F864}"/>
              </a:ext>
            </a:extLst>
          </p:cNvPr>
          <p:cNvSpPr txBox="1"/>
          <p:nvPr/>
        </p:nvSpPr>
        <p:spPr>
          <a:xfrm>
            <a:off x="2476500" y="3824352"/>
            <a:ext cx="13335000" cy="190129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Pavement Design Submittal using Web application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Removed Pavement Design Request Form Exhibit</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Surface Pavement – 1- ½ inch</a:t>
            </a:r>
          </a:p>
        </p:txBody>
      </p:sp>
      <p:pic>
        <p:nvPicPr>
          <p:cNvPr id="5" name="Picture 4">
            <a:extLst>
              <a:ext uri="{FF2B5EF4-FFF2-40B4-BE49-F238E27FC236}">
                <a16:creationId xmlns:a16="http://schemas.microsoft.com/office/drawing/2014/main" id="{4798F7E1-742F-C799-A0AE-C789879FD40E}"/>
              </a:ext>
            </a:extLst>
          </p:cNvPr>
          <p:cNvPicPr>
            <a:picLocks noChangeAspect="1"/>
          </p:cNvPicPr>
          <p:nvPr/>
        </p:nvPicPr>
        <p:blipFill>
          <a:blip r:embed="rId8"/>
          <a:stretch>
            <a:fillRect/>
          </a:stretch>
        </p:blipFill>
        <p:spPr>
          <a:xfrm>
            <a:off x="11023600" y="2001914"/>
            <a:ext cx="4216400" cy="3162300"/>
          </a:xfrm>
          <a:prstGeom prst="rect">
            <a:avLst/>
          </a:prstGeom>
        </p:spPr>
      </p:pic>
    </p:spTree>
    <p:extLst>
      <p:ext uri="{BB962C8B-B14F-4D97-AF65-F5344CB8AC3E}">
        <p14:creationId xmlns:p14="http://schemas.microsoft.com/office/powerpoint/2010/main" val="3364134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B1D4A1-4966-59A5-1D9A-C886B13265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137A4E-CE8B-0522-A4B9-820C29899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48E2886D-2403-F3FF-FDC2-025D4ABDF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AC4B0D9-A86C-32DE-925A-97B6780F42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F92DCFD-6E3C-CAEB-AC9B-B426960DEE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E11D897-D39C-E2D3-34B7-B8BDD4102BB8}"/>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HD-1100</a:t>
            </a:r>
          </a:p>
        </p:txBody>
      </p:sp>
      <p:pic>
        <p:nvPicPr>
          <p:cNvPr id="12" name="Graphic 11" descr="Shooting star with solid fill">
            <a:extLst>
              <a:ext uri="{FF2B5EF4-FFF2-40B4-BE49-F238E27FC236}">
                <a16:creationId xmlns:a16="http://schemas.microsoft.com/office/drawing/2014/main" id="{0FECE1B9-AE04-69D9-3D8A-D42CA4BBEE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64632BB0-A8E4-138D-DFD2-9F29F77E8D5C}"/>
              </a:ext>
            </a:extLst>
          </p:cNvPr>
          <p:cNvSpPr txBox="1"/>
          <p:nvPr/>
        </p:nvSpPr>
        <p:spPr>
          <a:xfrm>
            <a:off x="2476500" y="3824352"/>
            <a:ext cx="13335000" cy="4783041"/>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Expanded on Access Control</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By Permit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Partially Controlled</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Fully Controlled</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Deeper understanding of Frontage/Backage Roads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Backage Roads = Reverse Frontage Roads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Updated Permits Manual Chapter #’s</a:t>
            </a:r>
          </a:p>
          <a:p>
            <a:pPr marL="342900" indent="-342900">
              <a:lnSpc>
                <a:spcPct val="150000"/>
              </a:lnSpc>
              <a:buBlip>
                <a:blip>
                  <a:extLst>
                    <a:ext uri="{96DAC541-7B7A-43D3-8B79-37D633B846F1}">
                      <asvg:svgBlip xmlns:asvg="http://schemas.microsoft.com/office/drawing/2016/SVG/main" r:embed="rId7"/>
                    </a:ext>
                  </a:extLst>
                </a:blip>
              </a:buBlip>
            </a:pPr>
            <a:endParaRPr lang="en-US" sz="2800" dirty="0"/>
          </a:p>
        </p:txBody>
      </p:sp>
    </p:spTree>
    <p:extLst>
      <p:ext uri="{BB962C8B-B14F-4D97-AF65-F5344CB8AC3E}">
        <p14:creationId xmlns:p14="http://schemas.microsoft.com/office/powerpoint/2010/main" val="82894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20E9A95-B953-FCE0-E037-A0D225276E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1C2194C-7921-2799-5D80-184EEE7DC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1AB369AA-8405-5280-CE08-71E5B4FDC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BAE30D6-AA17-7C96-62BC-44CA882A0F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ED50368-2A43-296D-94D2-01B8B4A379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B66022B-A88B-07FD-E24E-709E38AD587A}"/>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HD-1200</a:t>
            </a:r>
          </a:p>
        </p:txBody>
      </p:sp>
      <p:pic>
        <p:nvPicPr>
          <p:cNvPr id="12" name="Graphic 11" descr="Shooting star with solid fill">
            <a:extLst>
              <a:ext uri="{FF2B5EF4-FFF2-40B4-BE49-F238E27FC236}">
                <a16:creationId xmlns:a16="http://schemas.microsoft.com/office/drawing/2014/main" id="{7DC8E49C-5E66-8C26-DE52-459F28C831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613E49DD-DDE9-5F4C-9A53-BCA32D472B52}"/>
              </a:ext>
            </a:extLst>
          </p:cNvPr>
          <p:cNvSpPr txBox="1"/>
          <p:nvPr/>
        </p:nvSpPr>
        <p:spPr>
          <a:xfrm>
            <a:off x="2476500" y="3824352"/>
            <a:ext cx="14592300" cy="1993623"/>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Conceptual Signing plans shall be delivered the District Traffic Engineer prior to the joint inspection</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All other sign supports shall be designed in accordance with the Division of Traffic Operations Sign Standard Detail Sheets.</a:t>
            </a:r>
          </a:p>
        </p:txBody>
      </p:sp>
      <p:pic>
        <p:nvPicPr>
          <p:cNvPr id="8" name="Picture 7">
            <a:extLst>
              <a:ext uri="{FF2B5EF4-FFF2-40B4-BE49-F238E27FC236}">
                <a16:creationId xmlns:a16="http://schemas.microsoft.com/office/drawing/2014/main" id="{8B0E4063-E770-DB75-0180-FC22854EC3E0}"/>
              </a:ext>
            </a:extLst>
          </p:cNvPr>
          <p:cNvPicPr>
            <a:picLocks noChangeAspect="1"/>
          </p:cNvPicPr>
          <p:nvPr/>
        </p:nvPicPr>
        <p:blipFill>
          <a:blip r:embed="rId8"/>
          <a:stretch>
            <a:fillRect/>
          </a:stretch>
        </p:blipFill>
        <p:spPr>
          <a:xfrm>
            <a:off x="6964682" y="5600700"/>
            <a:ext cx="4979171" cy="4979171"/>
          </a:xfrm>
          <a:prstGeom prst="rect">
            <a:avLst/>
          </a:prstGeom>
        </p:spPr>
      </p:pic>
      <p:sp>
        <p:nvSpPr>
          <p:cNvPr id="9" name="Rectangle 8">
            <a:extLst>
              <a:ext uri="{FF2B5EF4-FFF2-40B4-BE49-F238E27FC236}">
                <a16:creationId xmlns:a16="http://schemas.microsoft.com/office/drawing/2014/main" id="{CA112089-3206-8A15-D7DD-651323507325}"/>
              </a:ext>
            </a:extLst>
          </p:cNvPr>
          <p:cNvSpPr/>
          <p:nvPr/>
        </p:nvSpPr>
        <p:spPr>
          <a:xfrm>
            <a:off x="8696325" y="5852633"/>
            <a:ext cx="2236510" cy="830997"/>
          </a:xfrm>
          <a:prstGeom prst="rect">
            <a:avLst/>
          </a:prstGeom>
          <a:noFill/>
        </p:spPr>
        <p:txBody>
          <a:bodyPr wrap="none" lIns="91440" tIns="45720" rIns="91440" bIns="45720">
            <a:spAutoFit/>
          </a:bodyPr>
          <a:lstStyle/>
          <a:p>
            <a:pPr algn="ctr"/>
            <a:r>
              <a:rPr lang="en-US" sz="4800" b="1" cap="none" spc="0" dirty="0">
                <a:ln w="9525">
                  <a:solidFill>
                    <a:schemeClr val="bg1"/>
                  </a:solidFill>
                  <a:prstDash val="solid"/>
                </a:ln>
                <a:solidFill>
                  <a:schemeClr val="tx2"/>
                </a:solidFill>
                <a:effectLst>
                  <a:outerShdw blurRad="12700" dist="38100" dir="2700000" algn="tl" rotWithShape="0">
                    <a:schemeClr val="accent5">
                      <a:lumMod val="60000"/>
                      <a:lumOff val="40000"/>
                    </a:schemeClr>
                  </a:outerShdw>
                </a:effectLst>
              </a:rPr>
              <a:t>SHALL</a:t>
            </a:r>
          </a:p>
        </p:txBody>
      </p:sp>
    </p:spTree>
    <p:extLst>
      <p:ext uri="{BB962C8B-B14F-4D97-AF65-F5344CB8AC3E}">
        <p14:creationId xmlns:p14="http://schemas.microsoft.com/office/powerpoint/2010/main" val="160195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B34921-B31B-B85D-A484-CABBD97B069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C2C778-1374-F053-EEAE-AC0B2A534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BC092A82-0869-8E5B-51DF-09FE6C1E7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D86AB2A-E22E-850F-C486-1072C4FA3E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9FC2652-BE47-91E0-43D9-AAF9446FD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2814139-43F3-487A-430F-6602F02DBDAA}"/>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HD-1300</a:t>
            </a:r>
          </a:p>
        </p:txBody>
      </p:sp>
      <p:pic>
        <p:nvPicPr>
          <p:cNvPr id="12" name="Graphic 11" descr="Shooting star with solid fill">
            <a:extLst>
              <a:ext uri="{FF2B5EF4-FFF2-40B4-BE49-F238E27FC236}">
                <a16:creationId xmlns:a16="http://schemas.microsoft.com/office/drawing/2014/main" id="{4F94AE74-00CE-1950-BF8C-F39353450C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C93A4C41-7FCB-FA5F-CD90-4F867BB2BE62}"/>
              </a:ext>
            </a:extLst>
          </p:cNvPr>
          <p:cNvSpPr txBox="1"/>
          <p:nvPr/>
        </p:nvSpPr>
        <p:spPr>
          <a:xfrm>
            <a:off x="2476499" y="3824352"/>
            <a:ext cx="14973301" cy="4579074"/>
          </a:xfrm>
          <a:prstGeom prst="rect">
            <a:avLst/>
          </a:prstGeom>
          <a:noFill/>
        </p:spPr>
        <p:txBody>
          <a:bodyPr wrap="square" rtlCol="0">
            <a:spAutoFit/>
          </a:bodyPr>
          <a:lstStyle/>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Permanent right of way </a:t>
            </a:r>
            <a:r>
              <a:rPr lang="en-US" sz="2400" b="1" dirty="0"/>
              <a:t>shall</a:t>
            </a:r>
            <a:r>
              <a:rPr lang="en-US" sz="2400" dirty="0"/>
              <a:t> be acquired in Fee Simple.</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Removed </a:t>
            </a:r>
            <a:r>
              <a:rPr lang="en-US" sz="2400" dirty="0">
                <a:sym typeface="Wingdings" panose="05000000000000000000" pitchFamily="2" charset="2"/>
              </a:rPr>
              <a:t></a:t>
            </a:r>
            <a:r>
              <a:rPr lang="en-US" sz="2400" dirty="0"/>
              <a:t> Temporary Easements for drainage structures (yard drains, </a:t>
            </a:r>
            <a:r>
              <a:rPr lang="en-US" sz="2400" dirty="0" err="1"/>
              <a:t>etc</a:t>
            </a:r>
            <a:r>
              <a:rPr lang="en-US" sz="2400" dirty="0"/>
              <a:t>), little impact on roadway drainage.</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Legal descriptions </a:t>
            </a:r>
            <a:r>
              <a:rPr lang="en-US" sz="2400" b="1" dirty="0"/>
              <a:t>shall </a:t>
            </a:r>
            <a:r>
              <a:rPr lang="en-US" sz="2400" dirty="0"/>
              <a:t>state that permanent easements are for perpetual maintenance</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Unused parcel #’s </a:t>
            </a:r>
            <a:r>
              <a:rPr lang="en-US" sz="2400" b="1" dirty="0"/>
              <a:t>should</a:t>
            </a:r>
            <a:r>
              <a:rPr lang="en-US" sz="2400" dirty="0"/>
              <a:t> be removed from the summary sheet</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Right of Way Monuments </a:t>
            </a:r>
            <a:r>
              <a:rPr lang="en-US" sz="2400" dirty="0">
                <a:sym typeface="Wingdings" panose="05000000000000000000" pitchFamily="2" charset="2"/>
              </a:rPr>
              <a:t></a:t>
            </a:r>
            <a:r>
              <a:rPr lang="en-US" sz="2400" dirty="0"/>
              <a:t> Monumentation on property lines should be avoided.</a:t>
            </a:r>
          </a:p>
        </p:txBody>
      </p:sp>
    </p:spTree>
    <p:extLst>
      <p:ext uri="{BB962C8B-B14F-4D97-AF65-F5344CB8AC3E}">
        <p14:creationId xmlns:p14="http://schemas.microsoft.com/office/powerpoint/2010/main" val="220384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4CA6661-3904-2175-2C88-3834A7B358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3D39A21-AA2F-1C83-36B9-1944DF856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BB6FC79A-28B4-F920-CF6B-F18379754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195A8A4-4740-EECB-C1CD-2DAC9DD70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FB9C569-C498-1025-A13F-D1DA07247D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3C18A4E-507C-D142-EA56-4255D75007E1}"/>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HD-1300</a:t>
            </a:r>
          </a:p>
        </p:txBody>
      </p:sp>
      <p:pic>
        <p:nvPicPr>
          <p:cNvPr id="12" name="Graphic 11" descr="Shooting star with solid fill">
            <a:extLst>
              <a:ext uri="{FF2B5EF4-FFF2-40B4-BE49-F238E27FC236}">
                <a16:creationId xmlns:a16="http://schemas.microsoft.com/office/drawing/2014/main" id="{DE376561-0855-536D-2041-67BA2747A9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B8EEAC98-BD56-CF1D-C030-FE277B9E110A}"/>
              </a:ext>
            </a:extLst>
          </p:cNvPr>
          <p:cNvSpPr txBox="1"/>
          <p:nvPr/>
        </p:nvSpPr>
        <p:spPr>
          <a:xfrm>
            <a:off x="2476500" y="3824352"/>
            <a:ext cx="13335000" cy="547149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ROW Plan submittal includes: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Cross Sections </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Pipe Sheets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Proposed right of way including bearing and distance</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Entrances including material and designation</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Include lateral lines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Layout Sheet shall not reference type of work</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Plan and Profile sheets should not be aerial overlay or KMZ</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Legal descriptions need to match Permanent ROW and Permanent Easements</a:t>
            </a:r>
          </a:p>
        </p:txBody>
      </p:sp>
    </p:spTree>
    <p:extLst>
      <p:ext uri="{BB962C8B-B14F-4D97-AF65-F5344CB8AC3E}">
        <p14:creationId xmlns:p14="http://schemas.microsoft.com/office/powerpoint/2010/main" val="250218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25211E-4A47-ADCF-5116-2A164CA8B1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BECA0FC-BD21-EF23-DC81-F27C966DC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75F654C3-AE39-5CD2-769E-D9948F8E0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1FBC533-D98D-82CA-F469-C49F627EC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1C6D3CF-C338-6744-B75D-C33AF08BED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C795926-D89C-D2F4-7109-7CD9200251F3}"/>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HD-1300</a:t>
            </a:r>
          </a:p>
        </p:txBody>
      </p:sp>
      <p:pic>
        <p:nvPicPr>
          <p:cNvPr id="12" name="Graphic 11" descr="Shooting star with solid fill">
            <a:extLst>
              <a:ext uri="{FF2B5EF4-FFF2-40B4-BE49-F238E27FC236}">
                <a16:creationId xmlns:a16="http://schemas.microsoft.com/office/drawing/2014/main" id="{5851C4A3-97A7-BDFB-E062-F7C6371ADCB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4F47292D-AE5B-EE0A-D4C9-E2160F55B8BD}"/>
              </a:ext>
            </a:extLst>
          </p:cNvPr>
          <p:cNvSpPr txBox="1"/>
          <p:nvPr/>
        </p:nvSpPr>
        <p:spPr>
          <a:xfrm>
            <a:off x="2476500" y="3824352"/>
            <a:ext cx="13335000" cy="5667642"/>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Cemeteries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Separate Survey and needs to be submitted with ROW plans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Scale needs to be big enough to show the details of the graves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Excess Property </a:t>
            </a:r>
            <a:r>
              <a:rPr lang="en-US" sz="2400" dirty="0">
                <a:sym typeface="Wingdings" panose="05000000000000000000" pitchFamily="2" charset="2"/>
              </a:rPr>
              <a:t></a:t>
            </a:r>
            <a:r>
              <a:rPr lang="en-US" sz="2400" dirty="0"/>
              <a:t> “No Access Provided”</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Along with Source deeds and Plats don’t forget PVA tax cards</a:t>
            </a:r>
          </a:p>
          <a:p>
            <a:pPr marL="342900" indent="-342900">
              <a:lnSpc>
                <a:spcPct val="150000"/>
              </a:lnSpc>
              <a:spcBef>
                <a:spcPts val="2400"/>
              </a:spcBef>
              <a:buBlip>
                <a:blip>
                  <a:extLst>
                    <a:ext uri="{96DAC541-7B7A-43D3-8B79-37D633B846F1}">
                      <asvg:svgBlip xmlns:asvg="http://schemas.microsoft.com/office/drawing/2016/SVG/main" r:embed="rId7"/>
                    </a:ext>
                  </a:extLst>
                </a:blip>
              </a:buBlip>
            </a:pPr>
            <a:r>
              <a:rPr lang="en-US" sz="2400" dirty="0"/>
              <a:t>Right of Way Revisions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Required with Change of Plans or during negotiations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Capture multiple changes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Don’t wait too long</a:t>
            </a:r>
          </a:p>
        </p:txBody>
      </p:sp>
    </p:spTree>
    <p:extLst>
      <p:ext uri="{BB962C8B-B14F-4D97-AF65-F5344CB8AC3E}">
        <p14:creationId xmlns:p14="http://schemas.microsoft.com/office/powerpoint/2010/main" val="3885145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8DDE750-9A65-772B-534A-A5CD7882D82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B8BBD07-EE03-FFE1-6F20-4E962AD28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AD45FA8E-E537-3FAB-4F6B-3A61530387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EA88C0A-C6BB-F30B-B1F5-5997C32DBE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AA5CFFF-35A0-D081-6A2B-33C0D7DF56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182E705-1070-1242-846A-AA43F89AADFC}"/>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HD-1300</a:t>
            </a:r>
          </a:p>
        </p:txBody>
      </p:sp>
      <p:pic>
        <p:nvPicPr>
          <p:cNvPr id="12" name="Graphic 11" descr="Shooting star with solid fill">
            <a:extLst>
              <a:ext uri="{FF2B5EF4-FFF2-40B4-BE49-F238E27FC236}">
                <a16:creationId xmlns:a16="http://schemas.microsoft.com/office/drawing/2014/main" id="{99234AF4-AE6A-4FE4-215E-0671B009AE1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C22C463A-9B2F-E0EB-D2A2-52CF6B94BBD4}"/>
              </a:ext>
            </a:extLst>
          </p:cNvPr>
          <p:cNvSpPr txBox="1"/>
          <p:nvPr/>
        </p:nvSpPr>
        <p:spPr>
          <a:xfrm>
            <a:off x="2476500" y="3824352"/>
            <a:ext cx="13335000" cy="577850"/>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Deed Descriptions Exhibits</a:t>
            </a:r>
            <a:endParaRPr lang="en-US" sz="2000" dirty="0"/>
          </a:p>
        </p:txBody>
      </p:sp>
      <p:pic>
        <p:nvPicPr>
          <p:cNvPr id="4" name="Picture 3">
            <a:extLst>
              <a:ext uri="{FF2B5EF4-FFF2-40B4-BE49-F238E27FC236}">
                <a16:creationId xmlns:a16="http://schemas.microsoft.com/office/drawing/2014/main" id="{89A05261-BBF5-ADD3-D103-650AA9BFB54B}"/>
              </a:ext>
            </a:extLst>
          </p:cNvPr>
          <p:cNvPicPr>
            <a:picLocks noChangeAspect="1"/>
          </p:cNvPicPr>
          <p:nvPr/>
        </p:nvPicPr>
        <p:blipFill>
          <a:blip r:embed="rId8"/>
          <a:srcRect l="6169" t="3796" r="5507" b="21216"/>
          <a:stretch>
            <a:fillRect/>
          </a:stretch>
        </p:blipFill>
        <p:spPr>
          <a:xfrm>
            <a:off x="7228792" y="1352704"/>
            <a:ext cx="7488238" cy="8264086"/>
          </a:xfrm>
          <a:prstGeom prst="rect">
            <a:avLst/>
          </a:prstGeom>
        </p:spPr>
      </p:pic>
      <p:sp>
        <p:nvSpPr>
          <p:cNvPr id="8" name="TextBox 7">
            <a:extLst>
              <a:ext uri="{FF2B5EF4-FFF2-40B4-BE49-F238E27FC236}">
                <a16:creationId xmlns:a16="http://schemas.microsoft.com/office/drawing/2014/main" id="{52543F7A-57F1-8518-6A00-BD76D423B201}"/>
              </a:ext>
            </a:extLst>
          </p:cNvPr>
          <p:cNvSpPr txBox="1"/>
          <p:nvPr/>
        </p:nvSpPr>
        <p:spPr>
          <a:xfrm>
            <a:off x="2476500" y="4755982"/>
            <a:ext cx="13335000" cy="3359318"/>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Updated CADD Exhibits</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Plan Sheet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Building Removal Temp Easement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Summary Sheet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Strip Map</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Layout Sheet</a:t>
            </a:r>
          </a:p>
          <a:p>
            <a:pPr marL="800100" lvl="1" indent="-342900">
              <a:lnSpc>
                <a:spcPct val="150000"/>
              </a:lnSpc>
              <a:buBlip>
                <a:blip>
                  <a:extLst>
                    <a:ext uri="{96DAC541-7B7A-43D3-8B79-37D633B846F1}">
                      <asvg:svgBlip xmlns:asvg="http://schemas.microsoft.com/office/drawing/2016/SVG/main" r:embed="rId7"/>
                    </a:ext>
                  </a:extLst>
                </a:blip>
              </a:buBlip>
            </a:pPr>
            <a:r>
              <a:rPr lang="en-US" sz="2000" dirty="0"/>
              <a:t>Revision Sheet</a:t>
            </a:r>
          </a:p>
        </p:txBody>
      </p:sp>
      <p:sp>
        <p:nvSpPr>
          <p:cNvPr id="7" name="Rectangle 6">
            <a:extLst>
              <a:ext uri="{FF2B5EF4-FFF2-40B4-BE49-F238E27FC236}">
                <a16:creationId xmlns:a16="http://schemas.microsoft.com/office/drawing/2014/main" id="{E42059C7-8296-1705-9A52-11CAB7077E96}"/>
              </a:ext>
            </a:extLst>
          </p:cNvPr>
          <p:cNvSpPr/>
          <p:nvPr/>
        </p:nvSpPr>
        <p:spPr>
          <a:xfrm>
            <a:off x="7391400" y="1333500"/>
            <a:ext cx="7488238" cy="843105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241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575CF03-082D-B8E7-B79F-6630910349D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A65D18-CF60-3F6A-874D-940FA31F123D}"/>
              </a:ext>
            </a:extLst>
          </p:cNvPr>
          <p:cNvPicPr>
            <a:picLocks noChangeAspect="1"/>
          </p:cNvPicPr>
          <p:nvPr/>
        </p:nvPicPr>
        <p:blipFill>
          <a:blip r:embed="rId2"/>
          <a:stretch>
            <a:fillRect/>
          </a:stretch>
        </p:blipFill>
        <p:spPr>
          <a:xfrm>
            <a:off x="3886200" y="4762500"/>
            <a:ext cx="7350125" cy="7350125"/>
          </a:xfrm>
          <a:prstGeom prst="rect">
            <a:avLst/>
          </a:prstGeom>
        </p:spPr>
      </p:pic>
      <p:pic>
        <p:nvPicPr>
          <p:cNvPr id="4" name="Picture 3">
            <a:extLst>
              <a:ext uri="{FF2B5EF4-FFF2-40B4-BE49-F238E27FC236}">
                <a16:creationId xmlns:a16="http://schemas.microsoft.com/office/drawing/2014/main" id="{A70E36D8-5045-E6C0-E55E-552582068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EA20A234-B165-3B70-7E9D-B667F74740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21B6C08-49B5-6A74-9C87-3AC391A915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BE740A9-79BC-24FB-A3F7-65DDF2430E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72E403E-75D8-8C61-3642-76E5DF9F7C59}"/>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HD-1400</a:t>
            </a:r>
          </a:p>
        </p:txBody>
      </p:sp>
      <p:pic>
        <p:nvPicPr>
          <p:cNvPr id="12" name="Graphic 11" descr="Shooting star with solid fill">
            <a:extLst>
              <a:ext uri="{FF2B5EF4-FFF2-40B4-BE49-F238E27FC236}">
                <a16:creationId xmlns:a16="http://schemas.microsoft.com/office/drawing/2014/main" id="{87C28E47-D46C-F9BF-01FC-9730D9F4BF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7AFE3531-B9F0-5A5D-1202-771E5D371D42}"/>
              </a:ext>
            </a:extLst>
          </p:cNvPr>
          <p:cNvSpPr txBox="1"/>
          <p:nvPr/>
        </p:nvSpPr>
        <p:spPr>
          <a:xfrm>
            <a:off x="2476500" y="3824352"/>
            <a:ext cx="13335000" cy="1439625"/>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8"/>
                    </a:ext>
                  </a:extLst>
                </a:blip>
              </a:buBlip>
            </a:pPr>
            <a:r>
              <a:rPr lang="en-US" sz="2400" dirty="0"/>
              <a:t>Updated Links</a:t>
            </a:r>
          </a:p>
          <a:p>
            <a:pPr marL="342900" indent="-342900">
              <a:lnSpc>
                <a:spcPct val="150000"/>
              </a:lnSpc>
              <a:spcBef>
                <a:spcPts val="2400"/>
              </a:spcBef>
              <a:buBlip>
                <a:blip>
                  <a:extLst>
                    <a:ext uri="{96DAC541-7B7A-43D3-8B79-37D633B846F1}">
                      <asvg:svgBlip xmlns:asvg="http://schemas.microsoft.com/office/drawing/2016/SVG/main" r:embed="rId8"/>
                    </a:ext>
                  </a:extLst>
                </a:blip>
              </a:buBlip>
            </a:pPr>
            <a:r>
              <a:rPr lang="en-US" sz="2400" dirty="0"/>
              <a:t>Emphasis on early coordination with Railroad Companies</a:t>
            </a:r>
          </a:p>
        </p:txBody>
      </p:sp>
    </p:spTree>
    <p:extLst>
      <p:ext uri="{BB962C8B-B14F-4D97-AF65-F5344CB8AC3E}">
        <p14:creationId xmlns:p14="http://schemas.microsoft.com/office/powerpoint/2010/main" val="255991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01CC30-6FA0-2C39-D5E1-424FCA7A2A9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88E871F-8D81-FD73-EE69-C4BA9D81D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12" y="1352704"/>
            <a:ext cx="6619090" cy="2267712"/>
          </a:xfrm>
          <a:prstGeom prst="rect">
            <a:avLst/>
          </a:prstGeom>
        </p:spPr>
      </p:pic>
      <p:pic>
        <p:nvPicPr>
          <p:cNvPr id="6146" name="object 2">
            <a:extLst>
              <a:ext uri="{FF2B5EF4-FFF2-40B4-BE49-F238E27FC236}">
                <a16:creationId xmlns:a16="http://schemas.microsoft.com/office/drawing/2014/main" id="{63D81AE0-31F2-7DE3-A714-BC0F7E844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EEA5E15-9802-643F-3F42-A9556119D0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49F737B-40B0-5507-0EBB-3D2C01C89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A99D55A-97AD-8BF2-C6F3-D4B8074660EE}"/>
              </a:ext>
            </a:extLst>
          </p:cNvPr>
          <p:cNvSpPr txBox="1"/>
          <p:nvPr/>
        </p:nvSpPr>
        <p:spPr>
          <a:xfrm>
            <a:off x="14935200" y="337041"/>
            <a:ext cx="3277733" cy="1015663"/>
          </a:xfrm>
          <a:prstGeom prst="rect">
            <a:avLst/>
          </a:prstGeom>
          <a:noFill/>
        </p:spPr>
        <p:txBody>
          <a:bodyPr wrap="square" rtlCol="0">
            <a:spAutoFit/>
          </a:bodyPr>
          <a:lstStyle/>
          <a:p>
            <a:pPr algn="ctr"/>
            <a:r>
              <a:rPr lang="en-US" sz="6000" dirty="0">
                <a:ln w="0"/>
                <a:solidFill>
                  <a:schemeClr val="accent1"/>
                </a:solidFill>
                <a:effectLst>
                  <a:innerShdw blurRad="114300">
                    <a:prstClr val="black"/>
                  </a:innerShdw>
                </a:effectLst>
              </a:rPr>
              <a:t>HD-1500</a:t>
            </a:r>
          </a:p>
        </p:txBody>
      </p:sp>
      <p:pic>
        <p:nvPicPr>
          <p:cNvPr id="12" name="Graphic 11" descr="Shooting star with solid fill">
            <a:extLst>
              <a:ext uri="{FF2B5EF4-FFF2-40B4-BE49-F238E27FC236}">
                <a16:creationId xmlns:a16="http://schemas.microsoft.com/office/drawing/2014/main" id="{99A00FA9-2EE6-029D-63E5-18A1B599FE6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25600" y="-38100"/>
            <a:ext cx="1246341" cy="1246341"/>
          </a:xfrm>
          <a:prstGeom prst="rect">
            <a:avLst/>
          </a:prstGeom>
        </p:spPr>
      </p:pic>
      <p:sp>
        <p:nvSpPr>
          <p:cNvPr id="6" name="TextBox 5">
            <a:extLst>
              <a:ext uri="{FF2B5EF4-FFF2-40B4-BE49-F238E27FC236}">
                <a16:creationId xmlns:a16="http://schemas.microsoft.com/office/drawing/2014/main" id="{B3EEB810-36EE-408F-3B79-7E0CDFE40589}"/>
              </a:ext>
            </a:extLst>
          </p:cNvPr>
          <p:cNvSpPr txBox="1"/>
          <p:nvPr/>
        </p:nvSpPr>
        <p:spPr>
          <a:xfrm>
            <a:off x="2476500" y="3824352"/>
            <a:ext cx="13335000" cy="2793842"/>
          </a:xfrm>
          <a:prstGeom prst="rect">
            <a:avLst/>
          </a:prstGeom>
          <a:noFill/>
        </p:spPr>
        <p:txBody>
          <a:bodyPr wrap="square" rtlCol="0">
            <a:spAutoFit/>
          </a:bodyPr>
          <a:lstStyle/>
          <a:p>
            <a:pPr marL="342900" indent="-342900">
              <a:lnSpc>
                <a:spcPct val="150000"/>
              </a:lnSpc>
              <a:buBlip>
                <a:blip>
                  <a:extLst>
                    <a:ext uri="{96DAC541-7B7A-43D3-8B79-37D633B846F1}">
                      <asvg:svgBlip xmlns:asvg="http://schemas.microsoft.com/office/drawing/2016/SVG/main" r:embed="rId7"/>
                    </a:ext>
                  </a:extLst>
                </a:blip>
              </a:buBlip>
            </a:pPr>
            <a:r>
              <a:rPr lang="en-US" sz="2400" dirty="0"/>
              <a:t>Complete Streets, Roads, And Highways Manual</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AASHTO’s Guide for the Planning, Design, and Operation of Pedestrian Facilities </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Public Right-of-Way Accessibility Guidelines (PROWAG) </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AASHTO’s Guide for the Development of Bicycle Facilities</a:t>
            </a:r>
          </a:p>
          <a:p>
            <a:pPr marL="342900" indent="-342900">
              <a:lnSpc>
                <a:spcPct val="150000"/>
              </a:lnSpc>
              <a:buBlip>
                <a:blip>
                  <a:extLst>
                    <a:ext uri="{96DAC541-7B7A-43D3-8B79-37D633B846F1}">
                      <asvg:svgBlip xmlns:asvg="http://schemas.microsoft.com/office/drawing/2016/SVG/main" r:embed="rId7"/>
                    </a:ext>
                  </a:extLst>
                </a:blip>
              </a:buBlip>
            </a:pPr>
            <a:r>
              <a:rPr lang="en-US" sz="2400" dirty="0"/>
              <a:t>DES Documenting</a:t>
            </a:r>
          </a:p>
        </p:txBody>
      </p:sp>
      <p:pic>
        <p:nvPicPr>
          <p:cNvPr id="7" name="Picture 6">
            <a:extLst>
              <a:ext uri="{FF2B5EF4-FFF2-40B4-BE49-F238E27FC236}">
                <a16:creationId xmlns:a16="http://schemas.microsoft.com/office/drawing/2014/main" id="{03D3A59A-62C0-54EE-EE0F-43A0E33490E3}"/>
              </a:ext>
            </a:extLst>
          </p:cNvPr>
          <p:cNvPicPr>
            <a:picLocks noChangeAspect="1"/>
          </p:cNvPicPr>
          <p:nvPr/>
        </p:nvPicPr>
        <p:blipFill>
          <a:blip r:embed="rId8"/>
          <a:stretch>
            <a:fillRect/>
          </a:stretch>
        </p:blipFill>
        <p:spPr>
          <a:xfrm>
            <a:off x="2476500" y="6829750"/>
            <a:ext cx="10764838" cy="3325722"/>
          </a:xfrm>
          <a:prstGeom prst="rect">
            <a:avLst/>
          </a:prstGeom>
        </p:spPr>
      </p:pic>
    </p:spTree>
    <p:extLst>
      <p:ext uri="{BB962C8B-B14F-4D97-AF65-F5344CB8AC3E}">
        <p14:creationId xmlns:p14="http://schemas.microsoft.com/office/powerpoint/2010/main" val="371879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74FE0C-51EC-97EE-A5F1-7E9BB6DE54F8}"/>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1CD3485B-2D23-2029-2236-7B8A58F5AE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8663AED8-71E2-9585-D4B3-DEAC08918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C6961716-1642-50BB-C9DD-021EDF414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784B2F1D-CE95-B602-36BC-F3797BDC43A9}"/>
              </a:ext>
            </a:extLst>
          </p:cNvPr>
          <p:cNvSpPr txBox="1"/>
          <p:nvPr/>
        </p:nvSpPr>
        <p:spPr>
          <a:xfrm>
            <a:off x="2133600" y="2324100"/>
            <a:ext cx="7467600" cy="1015663"/>
          </a:xfrm>
          <a:prstGeom prst="rect">
            <a:avLst/>
          </a:prstGeom>
          <a:noFill/>
        </p:spPr>
        <p:txBody>
          <a:bodyPr wrap="square" rtlCol="0">
            <a:spAutoFit/>
          </a:bodyPr>
          <a:lstStyle/>
          <a:p>
            <a:r>
              <a:rPr lang="en-US" sz="6000" dirty="0">
                <a:ln w="0"/>
                <a:solidFill>
                  <a:schemeClr val="accent1"/>
                </a:solidFill>
                <a:effectLst>
                  <a:innerShdw blurRad="114300">
                    <a:prstClr val="black"/>
                  </a:innerShdw>
                </a:effectLst>
              </a:rPr>
              <a:t>Delays</a:t>
            </a:r>
          </a:p>
        </p:txBody>
      </p:sp>
      <p:graphicFrame>
        <p:nvGraphicFramePr>
          <p:cNvPr id="4102" name="TextBox 1">
            <a:extLst>
              <a:ext uri="{FF2B5EF4-FFF2-40B4-BE49-F238E27FC236}">
                <a16:creationId xmlns:a16="http://schemas.microsoft.com/office/drawing/2014/main" id="{04E115F5-9ECE-E5C5-51AF-1A8C0D83AEF8}"/>
              </a:ext>
            </a:extLst>
          </p:cNvPr>
          <p:cNvGraphicFramePr/>
          <p:nvPr>
            <p:extLst>
              <p:ext uri="{D42A27DB-BD31-4B8C-83A1-F6EECF244321}">
                <p14:modId xmlns:p14="http://schemas.microsoft.com/office/powerpoint/2010/main" val="923258245"/>
              </p:ext>
            </p:extLst>
          </p:nvPr>
        </p:nvGraphicFramePr>
        <p:xfrm>
          <a:off x="762000" y="2857500"/>
          <a:ext cx="16611600" cy="7010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9419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B9156F-CBA7-AF8A-68EA-B0F3CBCBBE6C}"/>
            </a:ext>
          </a:extLst>
        </p:cNvPr>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D80B6C-0B69-CD52-FC54-794E5F94506A}"/>
              </a:ext>
            </a:extLst>
          </p:cNvPr>
          <p:cNvSpPr txBox="1"/>
          <p:nvPr/>
        </p:nvSpPr>
        <p:spPr>
          <a:xfrm>
            <a:off x="958321" y="1005327"/>
            <a:ext cx="16364460" cy="1598754"/>
          </a:xfrm>
          <a:prstGeom prst="rect">
            <a:avLst/>
          </a:prstGeom>
        </p:spPr>
        <p:txBody>
          <a:bodyPr vert="horz" lIns="91440" tIns="45720" rIns="91440" bIns="45720" rtlCol="0" anchor="ctr">
            <a:normAutofit/>
          </a:bodyPr>
          <a:lstStyle/>
          <a:p>
            <a:pPr algn="ctr" eaLnBrk="1" hangingPunct="1">
              <a:lnSpc>
                <a:spcPct val="90000"/>
              </a:lnSpc>
              <a:spcAft>
                <a:spcPts val="600"/>
              </a:spcAft>
            </a:pPr>
            <a:r>
              <a:rPr lang="en-US" sz="9900">
                <a:ln w="0"/>
                <a:effectLst>
                  <a:innerShdw blurRad="114300">
                    <a:prstClr val="black"/>
                  </a:innerShdw>
                </a:effectLst>
                <a:latin typeface="+mj-lt"/>
                <a:ea typeface="+mj-ea"/>
                <a:cs typeface="+mj-cs"/>
              </a:rPr>
              <a:t>Thank You!</a:t>
            </a:r>
          </a:p>
        </p:txBody>
      </p:sp>
      <p:sp>
        <p:nvSpPr>
          <p:cNvPr id="4107"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4064" y="2700132"/>
            <a:ext cx="8115300" cy="27432"/>
          </a:xfrm>
          <a:custGeom>
            <a:avLst/>
            <a:gdLst>
              <a:gd name="csX0" fmla="*/ 0 w 8115300"/>
              <a:gd name="csY0" fmla="*/ 0 h 27432"/>
              <a:gd name="csX1" fmla="*/ 432816 w 8115300"/>
              <a:gd name="csY1" fmla="*/ 0 h 27432"/>
              <a:gd name="csX2" fmla="*/ 1190244 w 8115300"/>
              <a:gd name="csY2" fmla="*/ 0 h 27432"/>
              <a:gd name="csX3" fmla="*/ 1623060 w 8115300"/>
              <a:gd name="csY3" fmla="*/ 0 h 27432"/>
              <a:gd name="csX4" fmla="*/ 2218182 w 8115300"/>
              <a:gd name="csY4" fmla="*/ 0 h 27432"/>
              <a:gd name="csX5" fmla="*/ 3056763 w 8115300"/>
              <a:gd name="csY5" fmla="*/ 0 h 27432"/>
              <a:gd name="csX6" fmla="*/ 3733038 w 8115300"/>
              <a:gd name="csY6" fmla="*/ 0 h 27432"/>
              <a:gd name="csX7" fmla="*/ 4490466 w 8115300"/>
              <a:gd name="csY7" fmla="*/ 0 h 27432"/>
              <a:gd name="csX8" fmla="*/ 5085588 w 8115300"/>
              <a:gd name="csY8" fmla="*/ 0 h 27432"/>
              <a:gd name="csX9" fmla="*/ 5761863 w 8115300"/>
              <a:gd name="csY9" fmla="*/ 0 h 27432"/>
              <a:gd name="csX10" fmla="*/ 6600444 w 8115300"/>
              <a:gd name="csY10" fmla="*/ 0 h 27432"/>
              <a:gd name="csX11" fmla="*/ 7114413 w 8115300"/>
              <a:gd name="csY11" fmla="*/ 0 h 27432"/>
              <a:gd name="csX12" fmla="*/ 8115300 w 8115300"/>
              <a:gd name="csY12" fmla="*/ 0 h 27432"/>
              <a:gd name="csX13" fmla="*/ 8115300 w 8115300"/>
              <a:gd name="csY13" fmla="*/ 27432 h 27432"/>
              <a:gd name="csX14" fmla="*/ 7520178 w 8115300"/>
              <a:gd name="csY14" fmla="*/ 27432 h 27432"/>
              <a:gd name="csX15" fmla="*/ 7087362 w 8115300"/>
              <a:gd name="csY15" fmla="*/ 27432 h 27432"/>
              <a:gd name="csX16" fmla="*/ 6411087 w 8115300"/>
              <a:gd name="csY16" fmla="*/ 27432 h 27432"/>
              <a:gd name="csX17" fmla="*/ 5897118 w 8115300"/>
              <a:gd name="csY17" fmla="*/ 27432 h 27432"/>
              <a:gd name="csX18" fmla="*/ 5220843 w 8115300"/>
              <a:gd name="csY18" fmla="*/ 27432 h 27432"/>
              <a:gd name="csX19" fmla="*/ 4544568 w 8115300"/>
              <a:gd name="csY19" fmla="*/ 27432 h 27432"/>
              <a:gd name="csX20" fmla="*/ 3868293 w 8115300"/>
              <a:gd name="csY20" fmla="*/ 27432 h 27432"/>
              <a:gd name="csX21" fmla="*/ 3192018 w 8115300"/>
              <a:gd name="csY21" fmla="*/ 27432 h 27432"/>
              <a:gd name="csX22" fmla="*/ 2596896 w 8115300"/>
              <a:gd name="csY22" fmla="*/ 27432 h 27432"/>
              <a:gd name="csX23" fmla="*/ 1839468 w 8115300"/>
              <a:gd name="csY23" fmla="*/ 27432 h 27432"/>
              <a:gd name="csX24" fmla="*/ 1163193 w 8115300"/>
              <a:gd name="csY24" fmla="*/ 27432 h 27432"/>
              <a:gd name="csX25" fmla="*/ 0 w 8115300"/>
              <a:gd name="csY25" fmla="*/ 27432 h 27432"/>
              <a:gd name="csX26" fmla="*/ 0 w 8115300"/>
              <a:gd name="csY2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15300" h="27432" fill="none" extrusionOk="0">
                <a:moveTo>
                  <a:pt x="0" y="0"/>
                </a:moveTo>
                <a:cubicBezTo>
                  <a:pt x="190010" y="894"/>
                  <a:pt x="220703" y="16712"/>
                  <a:pt x="432816" y="0"/>
                </a:cubicBezTo>
                <a:cubicBezTo>
                  <a:pt x="644929" y="-16712"/>
                  <a:pt x="925351" y="-2130"/>
                  <a:pt x="1190244" y="0"/>
                </a:cubicBezTo>
                <a:cubicBezTo>
                  <a:pt x="1455137" y="2130"/>
                  <a:pt x="1428691" y="10242"/>
                  <a:pt x="1623060" y="0"/>
                </a:cubicBezTo>
                <a:cubicBezTo>
                  <a:pt x="1817429" y="-10242"/>
                  <a:pt x="1970637" y="26101"/>
                  <a:pt x="2218182" y="0"/>
                </a:cubicBezTo>
                <a:cubicBezTo>
                  <a:pt x="2465727" y="-26101"/>
                  <a:pt x="2697424" y="-37662"/>
                  <a:pt x="3056763" y="0"/>
                </a:cubicBezTo>
                <a:cubicBezTo>
                  <a:pt x="3416102" y="37662"/>
                  <a:pt x="3593057" y="5679"/>
                  <a:pt x="3733038" y="0"/>
                </a:cubicBezTo>
                <a:cubicBezTo>
                  <a:pt x="3873019" y="-5679"/>
                  <a:pt x="4227702" y="-17899"/>
                  <a:pt x="4490466" y="0"/>
                </a:cubicBezTo>
                <a:cubicBezTo>
                  <a:pt x="4753230" y="17899"/>
                  <a:pt x="4954916" y="-7629"/>
                  <a:pt x="5085588" y="0"/>
                </a:cubicBezTo>
                <a:cubicBezTo>
                  <a:pt x="5216260" y="7629"/>
                  <a:pt x="5443283" y="13568"/>
                  <a:pt x="5761863" y="0"/>
                </a:cubicBezTo>
                <a:cubicBezTo>
                  <a:pt x="6080443" y="-13568"/>
                  <a:pt x="6414913" y="34176"/>
                  <a:pt x="6600444" y="0"/>
                </a:cubicBezTo>
                <a:cubicBezTo>
                  <a:pt x="6785975" y="-34176"/>
                  <a:pt x="6979908" y="24439"/>
                  <a:pt x="7114413" y="0"/>
                </a:cubicBezTo>
                <a:cubicBezTo>
                  <a:pt x="7248918" y="-24439"/>
                  <a:pt x="7753242" y="49243"/>
                  <a:pt x="8115300" y="0"/>
                </a:cubicBezTo>
                <a:cubicBezTo>
                  <a:pt x="8114711" y="10802"/>
                  <a:pt x="8114630" y="18406"/>
                  <a:pt x="8115300" y="27432"/>
                </a:cubicBezTo>
                <a:cubicBezTo>
                  <a:pt x="7919968" y="56537"/>
                  <a:pt x="7815832" y="29302"/>
                  <a:pt x="7520178" y="27432"/>
                </a:cubicBezTo>
                <a:cubicBezTo>
                  <a:pt x="7224524" y="25562"/>
                  <a:pt x="7237397" y="41582"/>
                  <a:pt x="7087362" y="27432"/>
                </a:cubicBezTo>
                <a:cubicBezTo>
                  <a:pt x="6937327" y="13282"/>
                  <a:pt x="6666361" y="21099"/>
                  <a:pt x="6411087" y="27432"/>
                </a:cubicBezTo>
                <a:cubicBezTo>
                  <a:pt x="6155814" y="33765"/>
                  <a:pt x="6076699" y="29106"/>
                  <a:pt x="5897118" y="27432"/>
                </a:cubicBezTo>
                <a:cubicBezTo>
                  <a:pt x="5717537" y="25758"/>
                  <a:pt x="5480643" y="60140"/>
                  <a:pt x="5220843" y="27432"/>
                </a:cubicBezTo>
                <a:cubicBezTo>
                  <a:pt x="4961043" y="-5276"/>
                  <a:pt x="4741983" y="10261"/>
                  <a:pt x="4544568" y="27432"/>
                </a:cubicBezTo>
                <a:cubicBezTo>
                  <a:pt x="4347154" y="44603"/>
                  <a:pt x="4107592" y="3653"/>
                  <a:pt x="3868293" y="27432"/>
                </a:cubicBezTo>
                <a:cubicBezTo>
                  <a:pt x="3628995" y="51211"/>
                  <a:pt x="3474283" y="17408"/>
                  <a:pt x="3192018" y="27432"/>
                </a:cubicBezTo>
                <a:cubicBezTo>
                  <a:pt x="2909754" y="37456"/>
                  <a:pt x="2798966" y="32872"/>
                  <a:pt x="2596896" y="27432"/>
                </a:cubicBezTo>
                <a:cubicBezTo>
                  <a:pt x="2394826" y="21992"/>
                  <a:pt x="2025585" y="38694"/>
                  <a:pt x="1839468" y="27432"/>
                </a:cubicBezTo>
                <a:cubicBezTo>
                  <a:pt x="1653351" y="16170"/>
                  <a:pt x="1444068" y="17283"/>
                  <a:pt x="1163193" y="27432"/>
                </a:cubicBezTo>
                <a:cubicBezTo>
                  <a:pt x="882319" y="37581"/>
                  <a:pt x="259987" y="69926"/>
                  <a:pt x="0" y="27432"/>
                </a:cubicBezTo>
                <a:cubicBezTo>
                  <a:pt x="586" y="19291"/>
                  <a:pt x="-218" y="13009"/>
                  <a:pt x="0" y="0"/>
                </a:cubicBezTo>
                <a:close/>
              </a:path>
              <a:path w="8115300" h="27432" stroke="0" extrusionOk="0">
                <a:moveTo>
                  <a:pt x="0" y="0"/>
                </a:moveTo>
                <a:cubicBezTo>
                  <a:pt x="246921" y="20773"/>
                  <a:pt x="378767" y="-16956"/>
                  <a:pt x="595122" y="0"/>
                </a:cubicBezTo>
                <a:cubicBezTo>
                  <a:pt x="811477" y="16956"/>
                  <a:pt x="846257" y="-13061"/>
                  <a:pt x="1027938" y="0"/>
                </a:cubicBezTo>
                <a:cubicBezTo>
                  <a:pt x="1209619" y="13061"/>
                  <a:pt x="1578503" y="7172"/>
                  <a:pt x="1866519" y="0"/>
                </a:cubicBezTo>
                <a:cubicBezTo>
                  <a:pt x="2154535" y="-7172"/>
                  <a:pt x="2226239" y="7373"/>
                  <a:pt x="2461641" y="0"/>
                </a:cubicBezTo>
                <a:cubicBezTo>
                  <a:pt x="2697043" y="-7373"/>
                  <a:pt x="2901650" y="-10054"/>
                  <a:pt x="3056763" y="0"/>
                </a:cubicBezTo>
                <a:cubicBezTo>
                  <a:pt x="3211876" y="10054"/>
                  <a:pt x="3585194" y="26991"/>
                  <a:pt x="3895344" y="0"/>
                </a:cubicBezTo>
                <a:cubicBezTo>
                  <a:pt x="4205494" y="-26991"/>
                  <a:pt x="4295029" y="18672"/>
                  <a:pt x="4409313" y="0"/>
                </a:cubicBezTo>
                <a:cubicBezTo>
                  <a:pt x="4523597" y="-18672"/>
                  <a:pt x="4956843" y="3306"/>
                  <a:pt x="5247894" y="0"/>
                </a:cubicBezTo>
                <a:cubicBezTo>
                  <a:pt x="5538945" y="-3306"/>
                  <a:pt x="5725486" y="41316"/>
                  <a:pt x="6086475" y="0"/>
                </a:cubicBezTo>
                <a:cubicBezTo>
                  <a:pt x="6447464" y="-41316"/>
                  <a:pt x="6467270" y="-130"/>
                  <a:pt x="6762750" y="0"/>
                </a:cubicBezTo>
                <a:cubicBezTo>
                  <a:pt x="7058230" y="130"/>
                  <a:pt x="7713814" y="14357"/>
                  <a:pt x="8115300" y="0"/>
                </a:cubicBezTo>
                <a:cubicBezTo>
                  <a:pt x="8113940" y="10164"/>
                  <a:pt x="8115383" y="19377"/>
                  <a:pt x="8115300" y="27432"/>
                </a:cubicBezTo>
                <a:cubicBezTo>
                  <a:pt x="7951056" y="30523"/>
                  <a:pt x="7778080" y="21630"/>
                  <a:pt x="7682484" y="27432"/>
                </a:cubicBezTo>
                <a:cubicBezTo>
                  <a:pt x="7586888" y="33234"/>
                  <a:pt x="7123604" y="-3715"/>
                  <a:pt x="6843903" y="27432"/>
                </a:cubicBezTo>
                <a:cubicBezTo>
                  <a:pt x="6564202" y="58579"/>
                  <a:pt x="6499708" y="46045"/>
                  <a:pt x="6329934" y="27432"/>
                </a:cubicBezTo>
                <a:cubicBezTo>
                  <a:pt x="6160160" y="8819"/>
                  <a:pt x="5847230" y="12305"/>
                  <a:pt x="5653659" y="27432"/>
                </a:cubicBezTo>
                <a:cubicBezTo>
                  <a:pt x="5460088" y="42559"/>
                  <a:pt x="5091368" y="49579"/>
                  <a:pt x="4815078" y="27432"/>
                </a:cubicBezTo>
                <a:cubicBezTo>
                  <a:pt x="4538788" y="5285"/>
                  <a:pt x="4312121" y="56408"/>
                  <a:pt x="4138803" y="27432"/>
                </a:cubicBezTo>
                <a:cubicBezTo>
                  <a:pt x="3965485" y="-1544"/>
                  <a:pt x="3850471" y="37054"/>
                  <a:pt x="3705987" y="27432"/>
                </a:cubicBezTo>
                <a:cubicBezTo>
                  <a:pt x="3561503" y="17810"/>
                  <a:pt x="3428606" y="6693"/>
                  <a:pt x="3192018" y="27432"/>
                </a:cubicBezTo>
                <a:cubicBezTo>
                  <a:pt x="2955430" y="48171"/>
                  <a:pt x="2708142" y="29499"/>
                  <a:pt x="2353437" y="27432"/>
                </a:cubicBezTo>
                <a:cubicBezTo>
                  <a:pt x="1998732" y="25365"/>
                  <a:pt x="1984171" y="39554"/>
                  <a:pt x="1677162" y="27432"/>
                </a:cubicBezTo>
                <a:cubicBezTo>
                  <a:pt x="1370153" y="15310"/>
                  <a:pt x="1367960" y="5957"/>
                  <a:pt x="1163193" y="27432"/>
                </a:cubicBezTo>
                <a:cubicBezTo>
                  <a:pt x="958426" y="48907"/>
                  <a:pt x="303607" y="-7538"/>
                  <a:pt x="0" y="27432"/>
                </a:cubicBezTo>
                <a:cubicBezTo>
                  <a:pt x="-383" y="21019"/>
                  <a:pt x="-503" y="1243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object 2">
            <a:extLst>
              <a:ext uri="{FF2B5EF4-FFF2-40B4-BE49-F238E27FC236}">
                <a16:creationId xmlns:a16="http://schemas.microsoft.com/office/drawing/2014/main" id="{6299AF77-6AE0-3650-3751-099A09FD9E9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752165" y="-5645"/>
            <a:ext cx="6535835" cy="102926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1070C176-2A06-2592-63E4-9699D53CF32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19472" y="3929676"/>
            <a:ext cx="5049056" cy="54000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1DACC73C-8A02-2839-0C82-8D450F522CF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5637276" cy="25085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177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Wednesday</Day>
    <Speakers xmlns="b47a5aad-adfb-4dac-9d3f-47090e67d565">Amanda Desmond</Speakers>
    <Section xmlns="b47a5aad-adfb-4dac-9d3f-47090e67d565">Opening Session</Section>
  </documentManagement>
</p:properties>
</file>

<file path=customXml/itemProps1.xml><?xml version="1.0" encoding="utf-8"?>
<ds:datastoreItem xmlns:ds="http://schemas.openxmlformats.org/officeDocument/2006/customXml" ds:itemID="{BA959C5B-C9FE-4BA1-AF23-B052113A588D}"/>
</file>

<file path=customXml/itemProps2.xml><?xml version="1.0" encoding="utf-8"?>
<ds:datastoreItem xmlns:ds="http://schemas.openxmlformats.org/officeDocument/2006/customXml" ds:itemID="{2300952F-FEEF-45DE-B146-04B288C58950}"/>
</file>

<file path=customXml/itemProps3.xml><?xml version="1.0" encoding="utf-8"?>
<ds:datastoreItem xmlns:ds="http://schemas.openxmlformats.org/officeDocument/2006/customXml" ds:itemID="{B2FF8C33-D942-424A-8E87-D091C525A997}"/>
</file>

<file path=docProps/app.xml><?xml version="1.0" encoding="utf-8"?>
<Properties xmlns="http://schemas.openxmlformats.org/officeDocument/2006/extended-properties" xmlns:vt="http://schemas.openxmlformats.org/officeDocument/2006/docPropsVTypes">
  <Template>2026Partneringconferencetemplate</Template>
  <TotalTime>1277</TotalTime>
  <Words>1124</Words>
  <Application>Microsoft Office PowerPoint</Application>
  <PresentationFormat>Custom</PresentationFormat>
  <Paragraphs>207</Paragraphs>
  <Slides>39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7" baseType="lpstr">
      <vt:lpstr>Arial</vt:lpstr>
      <vt:lpstr>Calibri</vt:lpstr>
      <vt:lpstr>Ink Free</vt:lpstr>
      <vt:lpstr>MicrogrammaExtDBol</vt:lpstr>
      <vt:lpstr>Times New Roman</vt:lpstr>
      <vt:lpstr>Wingdings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Desmond, Amanda L (KYTC)</dc:creator>
  <cp:lastModifiedBy>Desmond, Amanda L (KYTC)</cp:lastModifiedBy>
  <cp:revision>1</cp:revision>
  <dcterms:created xsi:type="dcterms:W3CDTF">2026-08-12T15:00:36Z</dcterms:created>
  <dcterms:modified xsi:type="dcterms:W3CDTF">2026-09-03T21:23:48Z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